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62" r:id="rId2"/>
    <p:sldId id="272" r:id="rId3"/>
    <p:sldId id="282" r:id="rId4"/>
    <p:sldId id="281" r:id="rId5"/>
    <p:sldId id="293" r:id="rId6"/>
    <p:sldId id="294" r:id="rId7"/>
    <p:sldId id="297" r:id="rId8"/>
    <p:sldId id="298" r:id="rId9"/>
    <p:sldId id="299" r:id="rId10"/>
    <p:sldId id="300" r:id="rId11"/>
    <p:sldId id="292" r:id="rId12"/>
  </p:sldIdLst>
  <p:sldSz cx="12192000" cy="6858000"/>
  <p:notesSz cx="6858000" cy="9144000"/>
  <p:embeddedFontLst>
    <p:embeddedFont>
      <p:font typeface="Cambria Math" panose="02040503050406030204" pitchFamily="18" charset="0"/>
      <p:regular r:id="rId14"/>
    </p:embeddedFont>
    <p:embeddedFont>
      <p:font typeface="等线" panose="02010600030101010101" pitchFamily="2" charset="-122"/>
      <p:regular r:id="rId15"/>
      <p:bold r:id="rId16"/>
    </p:embeddedFont>
    <p:embeddedFont>
      <p:font typeface="微软雅黑" panose="020B0503020204020204" pitchFamily="34" charset="-122"/>
      <p:regular r:id="rId17"/>
      <p:bold r:id="rId18"/>
    </p:embeddedFont>
    <p:embeddedFont>
      <p:font typeface="微软雅黑" panose="020B0503020204020204" pitchFamily="34" charset="-122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595" autoAdjust="0"/>
  </p:normalViewPr>
  <p:slideViewPr>
    <p:cSldViewPr>
      <p:cViewPr varScale="1">
        <p:scale>
          <a:sx n="104" d="100"/>
          <a:sy n="104" d="100"/>
        </p:scale>
        <p:origin x="284" y="1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08CF0-F633-4A95-9940-895A2418A75B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D962A5-3249-45EA-922C-9623A498D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902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962A5-3249-45EA-922C-9623A498D4F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014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A1050-7ABD-9417-072E-66354E6FD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7F3C23-02F6-A5CD-8832-FF94D3B9E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E15E30-6157-EA7B-41C5-494E80420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A5D755-B758-EC2F-B476-73B8AE77A3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962A5-3249-45EA-922C-9623A498D4F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390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35A6D-BA12-9923-D2AC-660628DA5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472563C-D05A-78EA-54AD-A8A90449B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B7C1FA2-AC0A-9674-9EE9-462EF3642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6CC9DE-FDCA-0E7D-0C99-85ADC04320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962A5-3249-45EA-922C-9623A498D4F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126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A9A31-FA2E-BC10-3517-965B42911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273B22B-5059-4A27-82E8-D0753CBF4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F0F30D8-4174-B291-56A6-4A6709327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E3F3B6-8521-981E-B878-567E501740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962A5-3249-45EA-922C-9623A498D4F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738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E342D-D5E3-1902-A2CE-AFCBEBC6B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CA5FBC9-E282-606E-7B7A-B18456FD2D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A8C776A-2690-257E-56A2-BB2DE48E8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B7EC6F-7BA1-FC6A-45E9-9436E1DC6C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962A5-3249-45EA-922C-9623A498D4F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693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3A538-B84D-72D5-FDC9-145658DA0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FFD99A9-846A-1FA4-FF5F-1F26B29C31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6DF6EA-1D1B-7B92-F20F-8D34A9301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D34529-A622-24C5-839C-66BBDF9F28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962A5-3249-45EA-922C-9623A498D4F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930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2A25B-E580-B92D-90C8-EACEA7B71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157159C-784F-B205-D911-5DF3AD4966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FB5C0F0-84B4-5761-C500-9C520AAB1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4CA8DC-93C5-44E1-E40C-25CC5B85D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962A5-3249-45EA-922C-9623A498D4F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635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tile tx="0" ty="0" sx="100000" sy="100000"/>
          </a:blipFill>
          <a:ln/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502432" y="-2847022"/>
            <a:ext cx="5696808" cy="5694140"/>
            <a:chOff x="6502432" y="-2847022"/>
            <a:chExt cx="5696808" cy="5694140"/>
          </a:xfrm>
        </p:grpSpPr>
        <p:sp>
          <p:nvSpPr>
            <p:cNvPr id="4" name="Freeform 4"/>
            <p:cNvSpPr/>
            <p:nvPr/>
          </p:nvSpPr>
          <p:spPr>
            <a:xfrm>
              <a:off x="9504426" y="-2558224"/>
              <a:ext cx="495491" cy="537877"/>
            </a:xfrm>
            <a:custGeom>
              <a:avLst/>
              <a:gdLst/>
              <a:ahLst/>
              <a:cxnLst/>
              <a:rect l="l" t="t" r="r" b="b"/>
              <a:pathLst>
                <a:path w="79" h="86">
                  <a:moveTo>
                    <a:pt x="59" y="63"/>
                  </a:moveTo>
                  <a:cubicBezTo>
                    <a:pt x="56" y="80"/>
                    <a:pt x="43" y="86"/>
                    <a:pt x="28" y="84"/>
                  </a:cubicBezTo>
                  <a:cubicBezTo>
                    <a:pt x="10" y="81"/>
                    <a:pt x="0" y="71"/>
                    <a:pt x="2" y="6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2"/>
                    <a:pt x="1" y="5"/>
                    <a:pt x="1" y="2"/>
                  </a:cubicBezTo>
                  <a:cubicBezTo>
                    <a:pt x="2" y="1"/>
                    <a:pt x="2" y="0"/>
                    <a:pt x="4" y="0"/>
                  </a:cubicBezTo>
                  <a:cubicBezTo>
                    <a:pt x="10" y="1"/>
                    <a:pt x="15" y="2"/>
                    <a:pt x="19" y="3"/>
                  </a:cubicBezTo>
                  <a:cubicBezTo>
                    <a:pt x="24" y="4"/>
                    <a:pt x="29" y="4"/>
                    <a:pt x="35" y="5"/>
                  </a:cubicBezTo>
                  <a:cubicBezTo>
                    <a:pt x="37" y="6"/>
                    <a:pt x="37" y="6"/>
                    <a:pt x="37" y="7"/>
                  </a:cubicBezTo>
                  <a:cubicBezTo>
                    <a:pt x="37" y="10"/>
                    <a:pt x="28" y="4"/>
                    <a:pt x="26" y="1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7" y="71"/>
                    <a:pt x="24" y="80"/>
                    <a:pt x="33" y="81"/>
                  </a:cubicBezTo>
                  <a:cubicBezTo>
                    <a:pt x="45" y="83"/>
                    <a:pt x="54" y="77"/>
                    <a:pt x="56" y="63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3" y="20"/>
                    <a:pt x="60" y="14"/>
                    <a:pt x="55" y="11"/>
                  </a:cubicBezTo>
                  <a:cubicBezTo>
                    <a:pt x="54" y="11"/>
                    <a:pt x="52" y="10"/>
                    <a:pt x="52" y="9"/>
                  </a:cubicBezTo>
                  <a:cubicBezTo>
                    <a:pt x="52" y="9"/>
                    <a:pt x="52" y="8"/>
                    <a:pt x="54" y="8"/>
                  </a:cubicBezTo>
                  <a:cubicBezTo>
                    <a:pt x="57" y="9"/>
                    <a:pt x="61" y="10"/>
                    <a:pt x="66" y="10"/>
                  </a:cubicBezTo>
                  <a:cubicBezTo>
                    <a:pt x="70" y="11"/>
                    <a:pt x="75" y="11"/>
                    <a:pt x="77" y="12"/>
                  </a:cubicBezTo>
                  <a:cubicBezTo>
                    <a:pt x="79" y="12"/>
                    <a:pt x="79" y="13"/>
                    <a:pt x="79" y="13"/>
                  </a:cubicBezTo>
                  <a:cubicBezTo>
                    <a:pt x="79" y="14"/>
                    <a:pt x="77" y="14"/>
                    <a:pt x="75" y="15"/>
                  </a:cubicBezTo>
                  <a:cubicBezTo>
                    <a:pt x="70" y="15"/>
                    <a:pt x="65" y="20"/>
                    <a:pt x="64" y="30"/>
                  </a:cubicBezTo>
                  <a:lnTo>
                    <a:pt x="59" y="6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9949624" y="-2438971"/>
              <a:ext cx="673037" cy="633222"/>
            </a:xfrm>
            <a:custGeom>
              <a:avLst/>
              <a:gdLst/>
              <a:ahLst/>
              <a:cxnLst/>
              <a:rect l="l" t="t" r="r" b="b"/>
              <a:pathLst>
                <a:path w="107" h="101">
                  <a:moveTo>
                    <a:pt x="21" y="61"/>
                  </a:moveTo>
                  <a:cubicBezTo>
                    <a:pt x="18" y="69"/>
                    <a:pt x="20" y="74"/>
                    <a:pt x="22" y="76"/>
                  </a:cubicBezTo>
                  <a:cubicBezTo>
                    <a:pt x="24" y="79"/>
                    <a:pt x="28" y="79"/>
                    <a:pt x="27" y="81"/>
                  </a:cubicBezTo>
                  <a:cubicBezTo>
                    <a:pt x="26" y="82"/>
                    <a:pt x="26" y="82"/>
                    <a:pt x="25" y="81"/>
                  </a:cubicBezTo>
                  <a:cubicBezTo>
                    <a:pt x="21" y="80"/>
                    <a:pt x="17" y="78"/>
                    <a:pt x="13" y="76"/>
                  </a:cubicBezTo>
                  <a:cubicBezTo>
                    <a:pt x="9" y="74"/>
                    <a:pt x="5" y="73"/>
                    <a:pt x="1" y="71"/>
                  </a:cubicBezTo>
                  <a:cubicBezTo>
                    <a:pt x="0" y="70"/>
                    <a:pt x="0" y="70"/>
                    <a:pt x="0" y="69"/>
                  </a:cubicBezTo>
                  <a:cubicBezTo>
                    <a:pt x="1" y="67"/>
                    <a:pt x="3" y="70"/>
                    <a:pt x="7" y="70"/>
                  </a:cubicBezTo>
                  <a:cubicBezTo>
                    <a:pt x="10" y="70"/>
                    <a:pt x="15" y="68"/>
                    <a:pt x="19" y="59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8"/>
                    <a:pt x="35" y="5"/>
                    <a:pt x="32" y="3"/>
                  </a:cubicBezTo>
                  <a:cubicBezTo>
                    <a:pt x="31" y="2"/>
                    <a:pt x="30" y="2"/>
                    <a:pt x="30" y="1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36" y="2"/>
                    <a:pt x="39" y="4"/>
                    <a:pt x="43" y="5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85" y="43"/>
                    <a:pt x="85" y="43"/>
                    <a:pt x="85" y="43"/>
                  </a:cubicBezTo>
                  <a:cubicBezTo>
                    <a:pt x="89" y="35"/>
                    <a:pt x="87" y="30"/>
                    <a:pt x="84" y="27"/>
                  </a:cubicBezTo>
                  <a:cubicBezTo>
                    <a:pt x="82" y="25"/>
                    <a:pt x="79" y="24"/>
                    <a:pt x="80" y="23"/>
                  </a:cubicBezTo>
                  <a:cubicBezTo>
                    <a:pt x="80" y="22"/>
                    <a:pt x="80" y="22"/>
                    <a:pt x="82" y="22"/>
                  </a:cubicBezTo>
                  <a:cubicBezTo>
                    <a:pt x="85" y="24"/>
                    <a:pt x="89" y="26"/>
                    <a:pt x="93" y="28"/>
                  </a:cubicBezTo>
                  <a:cubicBezTo>
                    <a:pt x="98" y="29"/>
                    <a:pt x="102" y="31"/>
                    <a:pt x="105" y="33"/>
                  </a:cubicBezTo>
                  <a:cubicBezTo>
                    <a:pt x="107" y="33"/>
                    <a:pt x="106" y="34"/>
                    <a:pt x="106" y="34"/>
                  </a:cubicBezTo>
                  <a:cubicBezTo>
                    <a:pt x="105" y="36"/>
                    <a:pt x="103" y="34"/>
                    <a:pt x="100" y="34"/>
                  </a:cubicBezTo>
                  <a:cubicBezTo>
                    <a:pt x="96" y="34"/>
                    <a:pt x="91" y="36"/>
                    <a:pt x="88" y="44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3" y="99"/>
                    <a:pt x="62" y="101"/>
                    <a:pt x="62" y="100"/>
                  </a:cubicBezTo>
                  <a:cubicBezTo>
                    <a:pt x="61" y="100"/>
                    <a:pt x="60" y="98"/>
                    <a:pt x="60" y="97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lnTo>
                    <a:pt x="21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466260" y="-2144935"/>
              <a:ext cx="458438" cy="527304"/>
            </a:xfrm>
            <a:custGeom>
              <a:avLst/>
              <a:gdLst/>
              <a:ahLst/>
              <a:cxnLst/>
              <a:rect l="l" t="t" r="r" b="b"/>
              <a:pathLst>
                <a:path w="73" h="84">
                  <a:moveTo>
                    <a:pt x="47" y="13"/>
                  </a:moveTo>
                  <a:cubicBezTo>
                    <a:pt x="52" y="6"/>
                    <a:pt x="42" y="4"/>
                    <a:pt x="43" y="1"/>
                  </a:cubicBezTo>
                  <a:cubicBezTo>
                    <a:pt x="44" y="1"/>
                    <a:pt x="45" y="0"/>
                    <a:pt x="46" y="1"/>
                  </a:cubicBezTo>
                  <a:cubicBezTo>
                    <a:pt x="51" y="5"/>
                    <a:pt x="55" y="8"/>
                    <a:pt x="59" y="11"/>
                  </a:cubicBezTo>
                  <a:cubicBezTo>
                    <a:pt x="62" y="13"/>
                    <a:pt x="67" y="16"/>
                    <a:pt x="72" y="20"/>
                  </a:cubicBezTo>
                  <a:cubicBezTo>
                    <a:pt x="73" y="21"/>
                    <a:pt x="73" y="22"/>
                    <a:pt x="73" y="22"/>
                  </a:cubicBezTo>
                  <a:cubicBezTo>
                    <a:pt x="71" y="25"/>
                    <a:pt x="65" y="16"/>
                    <a:pt x="60" y="23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1" y="78"/>
                    <a:pt x="31" y="80"/>
                    <a:pt x="29" y="83"/>
                  </a:cubicBezTo>
                  <a:cubicBezTo>
                    <a:pt x="29" y="83"/>
                    <a:pt x="28" y="84"/>
                    <a:pt x="27" y="83"/>
                  </a:cubicBezTo>
                  <a:cubicBezTo>
                    <a:pt x="22" y="79"/>
                    <a:pt x="18" y="76"/>
                    <a:pt x="14" y="73"/>
                  </a:cubicBezTo>
                  <a:cubicBezTo>
                    <a:pt x="10" y="71"/>
                    <a:pt x="6" y="68"/>
                    <a:pt x="1" y="64"/>
                  </a:cubicBezTo>
                  <a:cubicBezTo>
                    <a:pt x="0" y="63"/>
                    <a:pt x="0" y="62"/>
                    <a:pt x="0" y="62"/>
                  </a:cubicBezTo>
                  <a:cubicBezTo>
                    <a:pt x="2" y="59"/>
                    <a:pt x="7" y="68"/>
                    <a:pt x="13" y="61"/>
                  </a:cubicBezTo>
                  <a:lnTo>
                    <a:pt x="47" y="1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0842593" y="-1930241"/>
              <a:ext cx="540544" cy="514064"/>
            </a:xfrm>
            <a:custGeom>
              <a:avLst/>
              <a:gdLst/>
              <a:ahLst/>
              <a:cxnLst/>
              <a:rect l="l" t="t" r="r" b="b"/>
              <a:pathLst>
                <a:path w="86" h="82">
                  <a:moveTo>
                    <a:pt x="58" y="57"/>
                  </a:moveTo>
                  <a:cubicBezTo>
                    <a:pt x="60" y="56"/>
                    <a:pt x="63" y="55"/>
                    <a:pt x="65" y="53"/>
                  </a:cubicBezTo>
                  <a:cubicBezTo>
                    <a:pt x="73" y="46"/>
                    <a:pt x="64" y="40"/>
                    <a:pt x="66" y="38"/>
                  </a:cubicBezTo>
                  <a:cubicBezTo>
                    <a:pt x="66" y="38"/>
                    <a:pt x="67" y="38"/>
                    <a:pt x="68" y="39"/>
                  </a:cubicBezTo>
                  <a:cubicBezTo>
                    <a:pt x="71" y="42"/>
                    <a:pt x="73" y="45"/>
                    <a:pt x="76" y="47"/>
                  </a:cubicBezTo>
                  <a:cubicBezTo>
                    <a:pt x="78" y="50"/>
                    <a:pt x="81" y="53"/>
                    <a:pt x="84" y="55"/>
                  </a:cubicBezTo>
                  <a:cubicBezTo>
                    <a:pt x="85" y="57"/>
                    <a:pt x="86" y="58"/>
                    <a:pt x="85" y="59"/>
                  </a:cubicBezTo>
                  <a:cubicBezTo>
                    <a:pt x="83" y="61"/>
                    <a:pt x="80" y="52"/>
                    <a:pt x="64" y="58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2"/>
                    <a:pt x="1" y="82"/>
                    <a:pt x="0" y="82"/>
                  </a:cubicBezTo>
                  <a:cubicBezTo>
                    <a:pt x="0" y="81"/>
                    <a:pt x="0" y="80"/>
                    <a:pt x="1" y="79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4" y="4"/>
                    <a:pt x="28" y="1"/>
                    <a:pt x="30" y="0"/>
                  </a:cubicBezTo>
                  <a:cubicBezTo>
                    <a:pt x="30" y="0"/>
                    <a:pt x="31" y="0"/>
                    <a:pt x="32" y="0"/>
                  </a:cubicBezTo>
                  <a:cubicBezTo>
                    <a:pt x="36" y="4"/>
                    <a:pt x="39" y="8"/>
                    <a:pt x="42" y="12"/>
                  </a:cubicBezTo>
                  <a:cubicBezTo>
                    <a:pt x="46" y="16"/>
                    <a:pt x="50" y="19"/>
                    <a:pt x="53" y="23"/>
                  </a:cubicBezTo>
                  <a:cubicBezTo>
                    <a:pt x="55" y="25"/>
                    <a:pt x="55" y="25"/>
                    <a:pt x="54" y="26"/>
                  </a:cubicBezTo>
                  <a:cubicBezTo>
                    <a:pt x="52" y="28"/>
                    <a:pt x="49" y="20"/>
                    <a:pt x="45" y="24"/>
                  </a:cubicBezTo>
                  <a:cubicBezTo>
                    <a:pt x="44" y="25"/>
                    <a:pt x="43" y="26"/>
                    <a:pt x="42" y="27"/>
                  </a:cubicBezTo>
                  <a:cubicBezTo>
                    <a:pt x="22" y="71"/>
                    <a:pt x="22" y="71"/>
                    <a:pt x="22" y="71"/>
                  </a:cubicBezTo>
                  <a:lnTo>
                    <a:pt x="58" y="57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017472" y="-1498378"/>
              <a:ext cx="604075" cy="590836"/>
            </a:xfrm>
            <a:custGeom>
              <a:avLst/>
              <a:gdLst/>
              <a:ahLst/>
              <a:cxnLst/>
              <a:rect l="l" t="t" r="r" b="b"/>
              <a:pathLst>
                <a:path w="96" h="94">
                  <a:moveTo>
                    <a:pt x="63" y="13"/>
                  </a:moveTo>
                  <a:cubicBezTo>
                    <a:pt x="71" y="9"/>
                    <a:pt x="62" y="3"/>
                    <a:pt x="65" y="1"/>
                  </a:cubicBezTo>
                  <a:cubicBezTo>
                    <a:pt x="65" y="0"/>
                    <a:pt x="66" y="1"/>
                    <a:pt x="67" y="2"/>
                  </a:cubicBezTo>
                  <a:cubicBezTo>
                    <a:pt x="70" y="7"/>
                    <a:pt x="72" y="12"/>
                    <a:pt x="75" y="16"/>
                  </a:cubicBezTo>
                  <a:cubicBezTo>
                    <a:pt x="82" y="28"/>
                    <a:pt x="89" y="39"/>
                    <a:pt x="96" y="51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69"/>
                    <a:pt x="77" y="68"/>
                  </a:cubicBezTo>
                  <a:cubicBezTo>
                    <a:pt x="76" y="67"/>
                    <a:pt x="78" y="66"/>
                    <a:pt x="82" y="59"/>
                  </a:cubicBezTo>
                  <a:cubicBezTo>
                    <a:pt x="87" y="50"/>
                    <a:pt x="87" y="41"/>
                    <a:pt x="80" y="29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4" y="50"/>
                    <a:pt x="62" y="52"/>
                    <a:pt x="70" y="48"/>
                  </a:cubicBezTo>
                  <a:cubicBezTo>
                    <a:pt x="72" y="47"/>
                    <a:pt x="72" y="47"/>
                    <a:pt x="73" y="48"/>
                  </a:cubicBezTo>
                  <a:cubicBezTo>
                    <a:pt x="73" y="49"/>
                    <a:pt x="73" y="49"/>
                    <a:pt x="72" y="50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2" y="68"/>
                    <a:pt x="41" y="68"/>
                    <a:pt x="40" y="67"/>
                  </a:cubicBezTo>
                  <a:cubicBezTo>
                    <a:pt x="40" y="67"/>
                    <a:pt x="40" y="66"/>
                    <a:pt x="42" y="65"/>
                  </a:cubicBezTo>
                  <a:cubicBezTo>
                    <a:pt x="50" y="59"/>
                    <a:pt x="52" y="51"/>
                    <a:pt x="48" y="45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8" y="59"/>
                    <a:pt x="16" y="63"/>
                    <a:pt x="20" y="69"/>
                  </a:cubicBezTo>
                  <a:cubicBezTo>
                    <a:pt x="29" y="84"/>
                    <a:pt x="45" y="86"/>
                    <a:pt x="56" y="83"/>
                  </a:cubicBezTo>
                  <a:cubicBezTo>
                    <a:pt x="58" y="82"/>
                    <a:pt x="59" y="82"/>
                    <a:pt x="60" y="83"/>
                  </a:cubicBezTo>
                  <a:cubicBezTo>
                    <a:pt x="60" y="84"/>
                    <a:pt x="60" y="84"/>
                    <a:pt x="59" y="85"/>
                  </a:cubicBezTo>
                  <a:cubicBezTo>
                    <a:pt x="59" y="85"/>
                    <a:pt x="57" y="85"/>
                    <a:pt x="56" y="86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25" y="82"/>
                    <a:pt x="17" y="69"/>
                    <a:pt x="9" y="55"/>
                  </a:cubicBezTo>
                  <a:cubicBezTo>
                    <a:pt x="7" y="51"/>
                    <a:pt x="4" y="47"/>
                    <a:pt x="1" y="42"/>
                  </a:cubicBezTo>
                  <a:cubicBezTo>
                    <a:pt x="0" y="40"/>
                    <a:pt x="0" y="39"/>
                    <a:pt x="1" y="39"/>
                  </a:cubicBezTo>
                  <a:cubicBezTo>
                    <a:pt x="3" y="37"/>
                    <a:pt x="5" y="48"/>
                    <a:pt x="12" y="43"/>
                  </a:cubicBezTo>
                  <a:lnTo>
                    <a:pt x="63" y="1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1269123" y="-939260"/>
              <a:ext cx="564356" cy="614744"/>
            </a:xfrm>
            <a:custGeom>
              <a:avLst/>
              <a:gdLst/>
              <a:ahLst/>
              <a:cxnLst/>
              <a:rect l="l" t="t" r="r" b="b"/>
              <a:pathLst>
                <a:path w="90" h="98">
                  <a:moveTo>
                    <a:pt x="39" y="52"/>
                  </a:moveTo>
                  <a:cubicBezTo>
                    <a:pt x="44" y="48"/>
                    <a:pt x="44" y="42"/>
                    <a:pt x="42" y="3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8" y="46"/>
                    <a:pt x="15" y="54"/>
                    <a:pt x="12" y="55"/>
                  </a:cubicBezTo>
                  <a:cubicBezTo>
                    <a:pt x="11" y="56"/>
                    <a:pt x="10" y="55"/>
                    <a:pt x="10" y="54"/>
                  </a:cubicBezTo>
                  <a:cubicBezTo>
                    <a:pt x="8" y="48"/>
                    <a:pt x="7" y="43"/>
                    <a:pt x="5" y="38"/>
                  </a:cubicBezTo>
                  <a:cubicBezTo>
                    <a:pt x="4" y="34"/>
                    <a:pt x="2" y="29"/>
                    <a:pt x="1" y="23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4" y="20"/>
                    <a:pt x="3" y="30"/>
                    <a:pt x="12" y="28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9"/>
                    <a:pt x="70" y="1"/>
                    <a:pt x="73" y="0"/>
                  </a:cubicBezTo>
                  <a:cubicBezTo>
                    <a:pt x="74" y="0"/>
                    <a:pt x="74" y="0"/>
                    <a:pt x="75" y="2"/>
                  </a:cubicBezTo>
                  <a:cubicBezTo>
                    <a:pt x="76" y="7"/>
                    <a:pt x="78" y="12"/>
                    <a:pt x="79" y="17"/>
                  </a:cubicBezTo>
                  <a:cubicBezTo>
                    <a:pt x="81" y="22"/>
                    <a:pt x="82" y="27"/>
                    <a:pt x="84" y="34"/>
                  </a:cubicBezTo>
                  <a:cubicBezTo>
                    <a:pt x="90" y="52"/>
                    <a:pt x="84" y="65"/>
                    <a:pt x="73" y="68"/>
                  </a:cubicBezTo>
                  <a:cubicBezTo>
                    <a:pt x="64" y="71"/>
                    <a:pt x="55" y="67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9" y="57"/>
                    <a:pt x="48" y="64"/>
                    <a:pt x="41" y="7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1" y="91"/>
                    <a:pt x="27" y="97"/>
                    <a:pt x="24" y="98"/>
                  </a:cubicBezTo>
                  <a:cubicBezTo>
                    <a:pt x="23" y="98"/>
                    <a:pt x="23" y="98"/>
                    <a:pt x="22" y="97"/>
                  </a:cubicBezTo>
                  <a:cubicBezTo>
                    <a:pt x="21" y="93"/>
                    <a:pt x="20" y="89"/>
                    <a:pt x="19" y="85"/>
                  </a:cubicBezTo>
                  <a:cubicBezTo>
                    <a:pt x="16" y="73"/>
                    <a:pt x="16" y="73"/>
                    <a:pt x="16" y="73"/>
                  </a:cubicBezTo>
                  <a:lnTo>
                    <a:pt x="39" y="52"/>
                  </a:lnTo>
                  <a:close/>
                  <a:moveTo>
                    <a:pt x="44" y="35"/>
                  </a:moveTo>
                  <a:cubicBezTo>
                    <a:pt x="46" y="40"/>
                    <a:pt x="46" y="40"/>
                    <a:pt x="46" y="40"/>
                  </a:cubicBezTo>
                  <a:cubicBezTo>
                    <a:pt x="49" y="52"/>
                    <a:pt x="57" y="56"/>
                    <a:pt x="68" y="52"/>
                  </a:cubicBezTo>
                  <a:cubicBezTo>
                    <a:pt x="80" y="49"/>
                    <a:pt x="84" y="41"/>
                    <a:pt x="81" y="32"/>
                  </a:cubicBezTo>
                  <a:cubicBezTo>
                    <a:pt x="79" y="25"/>
                    <a:pt x="79" y="25"/>
                    <a:pt x="79" y="25"/>
                  </a:cubicBezTo>
                  <a:lnTo>
                    <a:pt x="44" y="35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1401616" y="-298132"/>
              <a:ext cx="508730" cy="376238"/>
            </a:xfrm>
            <a:custGeom>
              <a:avLst/>
              <a:gdLst/>
              <a:ahLst/>
              <a:cxnLst/>
              <a:rect l="l" t="t" r="r" b="b"/>
              <a:pathLst>
                <a:path w="81" h="60">
                  <a:moveTo>
                    <a:pt x="33" y="1"/>
                  </a:moveTo>
                  <a:cubicBezTo>
                    <a:pt x="34" y="1"/>
                    <a:pt x="35" y="2"/>
                    <a:pt x="35" y="3"/>
                  </a:cubicBezTo>
                  <a:cubicBezTo>
                    <a:pt x="35" y="4"/>
                    <a:pt x="33" y="4"/>
                    <a:pt x="31" y="4"/>
                  </a:cubicBezTo>
                  <a:cubicBezTo>
                    <a:pt x="17" y="8"/>
                    <a:pt x="3" y="14"/>
                    <a:pt x="3" y="31"/>
                  </a:cubicBezTo>
                  <a:cubicBezTo>
                    <a:pt x="4" y="42"/>
                    <a:pt x="10" y="48"/>
                    <a:pt x="19" y="48"/>
                  </a:cubicBezTo>
                  <a:cubicBezTo>
                    <a:pt x="42" y="47"/>
                    <a:pt x="28" y="2"/>
                    <a:pt x="56" y="1"/>
                  </a:cubicBezTo>
                  <a:cubicBezTo>
                    <a:pt x="70" y="0"/>
                    <a:pt x="80" y="11"/>
                    <a:pt x="81" y="25"/>
                  </a:cubicBezTo>
                  <a:cubicBezTo>
                    <a:pt x="81" y="36"/>
                    <a:pt x="77" y="42"/>
                    <a:pt x="77" y="45"/>
                  </a:cubicBezTo>
                  <a:cubicBezTo>
                    <a:pt x="77" y="49"/>
                    <a:pt x="80" y="47"/>
                    <a:pt x="81" y="49"/>
                  </a:cubicBezTo>
                  <a:cubicBezTo>
                    <a:pt x="81" y="50"/>
                    <a:pt x="80" y="50"/>
                    <a:pt x="79" y="50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5" y="54"/>
                    <a:pt x="54" y="54"/>
                    <a:pt x="54" y="54"/>
                  </a:cubicBezTo>
                  <a:cubicBezTo>
                    <a:pt x="53" y="54"/>
                    <a:pt x="52" y="54"/>
                    <a:pt x="52" y="53"/>
                  </a:cubicBezTo>
                  <a:cubicBezTo>
                    <a:pt x="52" y="52"/>
                    <a:pt x="55" y="52"/>
                    <a:pt x="59" y="50"/>
                  </a:cubicBezTo>
                  <a:cubicBezTo>
                    <a:pt x="72" y="44"/>
                    <a:pt x="79" y="38"/>
                    <a:pt x="78" y="25"/>
                  </a:cubicBezTo>
                  <a:cubicBezTo>
                    <a:pt x="78" y="17"/>
                    <a:pt x="74" y="11"/>
                    <a:pt x="65" y="11"/>
                  </a:cubicBezTo>
                  <a:cubicBezTo>
                    <a:pt x="47" y="12"/>
                    <a:pt x="59" y="58"/>
                    <a:pt x="29" y="59"/>
                  </a:cubicBezTo>
                  <a:cubicBezTo>
                    <a:pt x="14" y="60"/>
                    <a:pt x="1" y="48"/>
                    <a:pt x="1" y="31"/>
                  </a:cubicBezTo>
                  <a:cubicBezTo>
                    <a:pt x="0" y="19"/>
                    <a:pt x="5" y="14"/>
                    <a:pt x="5" y="9"/>
                  </a:cubicBezTo>
                  <a:cubicBezTo>
                    <a:pt x="5" y="5"/>
                    <a:pt x="1" y="6"/>
                    <a:pt x="1" y="4"/>
                  </a:cubicBezTo>
                  <a:cubicBezTo>
                    <a:pt x="1" y="3"/>
                    <a:pt x="1" y="3"/>
                    <a:pt x="2" y="3"/>
                  </a:cubicBezTo>
                  <a:lnTo>
                    <a:pt x="33" y="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1383041" y="160306"/>
              <a:ext cx="508730" cy="288798"/>
            </a:xfrm>
            <a:custGeom>
              <a:avLst/>
              <a:gdLst/>
              <a:ahLst/>
              <a:cxnLst/>
              <a:rect l="l" t="t" r="r" b="b"/>
              <a:pathLst>
                <a:path w="81" h="46">
                  <a:moveTo>
                    <a:pt x="71" y="19"/>
                  </a:moveTo>
                  <a:cubicBezTo>
                    <a:pt x="80" y="20"/>
                    <a:pt x="77" y="10"/>
                    <a:pt x="80" y="10"/>
                  </a:cubicBezTo>
                  <a:cubicBezTo>
                    <a:pt x="81" y="10"/>
                    <a:pt x="81" y="11"/>
                    <a:pt x="81" y="13"/>
                  </a:cubicBezTo>
                  <a:cubicBezTo>
                    <a:pt x="80" y="18"/>
                    <a:pt x="80" y="24"/>
                    <a:pt x="79" y="28"/>
                  </a:cubicBezTo>
                  <a:cubicBezTo>
                    <a:pt x="78" y="33"/>
                    <a:pt x="78" y="38"/>
                    <a:pt x="77" y="44"/>
                  </a:cubicBezTo>
                  <a:cubicBezTo>
                    <a:pt x="77" y="46"/>
                    <a:pt x="76" y="46"/>
                    <a:pt x="75" y="46"/>
                  </a:cubicBezTo>
                  <a:cubicBezTo>
                    <a:pt x="72" y="45"/>
                    <a:pt x="78" y="36"/>
                    <a:pt x="69" y="3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2" y="26"/>
                    <a:pt x="5" y="36"/>
                    <a:pt x="2" y="36"/>
                  </a:cubicBezTo>
                  <a:cubicBezTo>
                    <a:pt x="1" y="36"/>
                    <a:pt x="0" y="35"/>
                    <a:pt x="1" y="34"/>
                  </a:cubicBezTo>
                  <a:cubicBezTo>
                    <a:pt x="1" y="28"/>
                    <a:pt x="2" y="22"/>
                    <a:pt x="3" y="18"/>
                  </a:cubicBezTo>
                  <a:cubicBezTo>
                    <a:pt x="3" y="14"/>
                    <a:pt x="4" y="8"/>
                    <a:pt x="5" y="2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10" y="1"/>
                    <a:pt x="4" y="10"/>
                    <a:pt x="13" y="11"/>
                  </a:cubicBezTo>
                  <a:lnTo>
                    <a:pt x="71" y="1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1274457" y="536543"/>
              <a:ext cx="567023" cy="458438"/>
            </a:xfrm>
            <a:custGeom>
              <a:avLst/>
              <a:gdLst/>
              <a:ahLst/>
              <a:cxnLst/>
              <a:rect l="l" t="t" r="r" b="b"/>
              <a:pathLst>
                <a:path w="90" h="73">
                  <a:moveTo>
                    <a:pt x="79" y="34"/>
                  </a:moveTo>
                  <a:cubicBezTo>
                    <a:pt x="80" y="11"/>
                    <a:pt x="64" y="5"/>
                    <a:pt x="65" y="2"/>
                  </a:cubicBezTo>
                  <a:cubicBezTo>
                    <a:pt x="65" y="2"/>
                    <a:pt x="65" y="1"/>
                    <a:pt x="66" y="2"/>
                  </a:cubicBezTo>
                  <a:cubicBezTo>
                    <a:pt x="66" y="2"/>
                    <a:pt x="68" y="2"/>
                    <a:pt x="70" y="3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90" y="14"/>
                    <a:pt x="90" y="15"/>
                    <a:pt x="90" y="15"/>
                  </a:cubicBezTo>
                  <a:cubicBezTo>
                    <a:pt x="90" y="16"/>
                    <a:pt x="89" y="16"/>
                    <a:pt x="88" y="17"/>
                  </a:cubicBezTo>
                  <a:cubicBezTo>
                    <a:pt x="88" y="17"/>
                    <a:pt x="87" y="18"/>
                    <a:pt x="87" y="19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9"/>
                    <a:pt x="70" y="70"/>
                    <a:pt x="70" y="70"/>
                  </a:cubicBezTo>
                  <a:cubicBezTo>
                    <a:pt x="71" y="71"/>
                    <a:pt x="71" y="71"/>
                    <a:pt x="71" y="72"/>
                  </a:cubicBezTo>
                  <a:cubicBezTo>
                    <a:pt x="70" y="73"/>
                    <a:pt x="70" y="73"/>
                    <a:pt x="68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6" y="69"/>
                    <a:pt x="44" y="69"/>
                    <a:pt x="43" y="69"/>
                  </a:cubicBezTo>
                  <a:cubicBezTo>
                    <a:pt x="43" y="68"/>
                    <a:pt x="42" y="68"/>
                    <a:pt x="43" y="67"/>
                  </a:cubicBezTo>
                  <a:cubicBezTo>
                    <a:pt x="43" y="65"/>
                    <a:pt x="60" y="69"/>
                    <a:pt x="73" y="5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7" y="28"/>
                    <a:pt x="4" y="31"/>
                    <a:pt x="3" y="36"/>
                  </a:cubicBezTo>
                  <a:cubicBezTo>
                    <a:pt x="2" y="37"/>
                    <a:pt x="2" y="38"/>
                    <a:pt x="1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2" y="29"/>
                    <a:pt x="4" y="24"/>
                    <a:pt x="6" y="19"/>
                  </a:cubicBezTo>
                  <a:cubicBezTo>
                    <a:pt x="7" y="14"/>
                    <a:pt x="9" y="8"/>
                    <a:pt x="11" y="2"/>
                  </a:cubicBezTo>
                  <a:cubicBezTo>
                    <a:pt x="12" y="1"/>
                    <a:pt x="12" y="0"/>
                    <a:pt x="13" y="1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2" y="8"/>
                    <a:pt x="12" y="12"/>
                    <a:pt x="19" y="14"/>
                  </a:cubicBezTo>
                  <a:lnTo>
                    <a:pt x="79" y="34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1049191" y="989648"/>
              <a:ext cx="590836" cy="551117"/>
            </a:xfrm>
            <a:custGeom>
              <a:avLst/>
              <a:gdLst/>
              <a:ahLst/>
              <a:cxnLst/>
              <a:rect l="l" t="t" r="r" b="b"/>
              <a:pathLst>
                <a:path w="94" h="88">
                  <a:moveTo>
                    <a:pt x="38" y="42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50" y="63"/>
                    <a:pt x="53" y="66"/>
                    <a:pt x="56" y="68"/>
                  </a:cubicBezTo>
                  <a:cubicBezTo>
                    <a:pt x="62" y="72"/>
                    <a:pt x="65" y="65"/>
                    <a:pt x="67" y="66"/>
                  </a:cubicBezTo>
                  <a:cubicBezTo>
                    <a:pt x="67" y="67"/>
                    <a:pt x="67" y="68"/>
                    <a:pt x="67" y="69"/>
                  </a:cubicBezTo>
                  <a:cubicBezTo>
                    <a:pt x="65" y="72"/>
                    <a:pt x="63" y="74"/>
                    <a:pt x="61" y="78"/>
                  </a:cubicBezTo>
                  <a:cubicBezTo>
                    <a:pt x="59" y="81"/>
                    <a:pt x="57" y="84"/>
                    <a:pt x="55" y="87"/>
                  </a:cubicBezTo>
                  <a:cubicBezTo>
                    <a:pt x="55" y="88"/>
                    <a:pt x="54" y="88"/>
                    <a:pt x="54" y="88"/>
                  </a:cubicBezTo>
                  <a:cubicBezTo>
                    <a:pt x="52" y="86"/>
                    <a:pt x="57" y="84"/>
                    <a:pt x="48" y="65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23"/>
                    <a:pt x="3" y="33"/>
                    <a:pt x="1" y="31"/>
                  </a:cubicBezTo>
                  <a:cubicBezTo>
                    <a:pt x="0" y="31"/>
                    <a:pt x="0" y="30"/>
                    <a:pt x="1" y="29"/>
                  </a:cubicBezTo>
                  <a:cubicBezTo>
                    <a:pt x="4" y="24"/>
                    <a:pt x="7" y="19"/>
                    <a:pt x="9" y="16"/>
                  </a:cubicBezTo>
                  <a:cubicBezTo>
                    <a:pt x="12" y="12"/>
                    <a:pt x="14" y="7"/>
                    <a:pt x="17" y="2"/>
                  </a:cubicBezTo>
                  <a:cubicBezTo>
                    <a:pt x="18" y="1"/>
                    <a:pt x="19" y="0"/>
                    <a:pt x="20" y="1"/>
                  </a:cubicBezTo>
                  <a:cubicBezTo>
                    <a:pt x="23" y="3"/>
                    <a:pt x="14" y="9"/>
                    <a:pt x="21" y="1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1" y="29"/>
                    <a:pt x="91" y="22"/>
                    <a:pt x="93" y="24"/>
                  </a:cubicBezTo>
                  <a:cubicBezTo>
                    <a:pt x="94" y="24"/>
                    <a:pt x="94" y="25"/>
                    <a:pt x="93" y="26"/>
                  </a:cubicBezTo>
                  <a:cubicBezTo>
                    <a:pt x="91" y="31"/>
                    <a:pt x="88" y="35"/>
                    <a:pt x="85" y="39"/>
                  </a:cubicBezTo>
                  <a:cubicBezTo>
                    <a:pt x="82" y="44"/>
                    <a:pt x="79" y="48"/>
                    <a:pt x="77" y="53"/>
                  </a:cubicBezTo>
                  <a:cubicBezTo>
                    <a:pt x="76" y="54"/>
                    <a:pt x="75" y="55"/>
                    <a:pt x="74" y="54"/>
                  </a:cubicBezTo>
                  <a:cubicBezTo>
                    <a:pt x="72" y="53"/>
                    <a:pt x="78" y="49"/>
                    <a:pt x="73" y="45"/>
                  </a:cubicBezTo>
                  <a:cubicBezTo>
                    <a:pt x="71" y="44"/>
                    <a:pt x="69" y="44"/>
                    <a:pt x="67" y="44"/>
                  </a:cubicBezTo>
                  <a:lnTo>
                    <a:pt x="38" y="4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6796468" y="-104680"/>
              <a:ext cx="503396" cy="445103"/>
            </a:xfrm>
            <a:custGeom>
              <a:avLst/>
              <a:gdLst/>
              <a:ahLst/>
              <a:cxnLst/>
              <a:rect l="l" t="t" r="r" b="b"/>
              <a:pathLst>
                <a:path w="80" h="71">
                  <a:moveTo>
                    <a:pt x="12" y="61"/>
                  </a:moveTo>
                  <a:cubicBezTo>
                    <a:pt x="3" y="61"/>
                    <a:pt x="8" y="71"/>
                    <a:pt x="4" y="71"/>
                  </a:cubicBezTo>
                  <a:cubicBezTo>
                    <a:pt x="3" y="71"/>
                    <a:pt x="3" y="71"/>
                    <a:pt x="3" y="69"/>
                  </a:cubicBezTo>
                  <a:cubicBezTo>
                    <a:pt x="2" y="63"/>
                    <a:pt x="2" y="58"/>
                    <a:pt x="2" y="53"/>
                  </a:cubicBezTo>
                  <a:cubicBezTo>
                    <a:pt x="2" y="39"/>
                    <a:pt x="1" y="26"/>
                    <a:pt x="0" y="1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5"/>
                    <a:pt x="24" y="5"/>
                    <a:pt x="24" y="5"/>
                  </a:cubicBezTo>
                  <a:cubicBezTo>
                    <a:pt x="25" y="5"/>
                    <a:pt x="25" y="5"/>
                    <a:pt x="25" y="6"/>
                  </a:cubicBezTo>
                  <a:cubicBezTo>
                    <a:pt x="25" y="7"/>
                    <a:pt x="23" y="7"/>
                    <a:pt x="16" y="12"/>
                  </a:cubicBezTo>
                  <a:cubicBezTo>
                    <a:pt x="8" y="17"/>
                    <a:pt x="3" y="25"/>
                    <a:pt x="4" y="39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6" y="32"/>
                    <a:pt x="30" y="27"/>
                    <a:pt x="22" y="27"/>
                  </a:cubicBezTo>
                  <a:cubicBezTo>
                    <a:pt x="20" y="27"/>
                    <a:pt x="19" y="27"/>
                    <a:pt x="19" y="25"/>
                  </a:cubicBezTo>
                  <a:cubicBezTo>
                    <a:pt x="19" y="25"/>
                    <a:pt x="20" y="24"/>
                    <a:pt x="21" y="24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7" y="23"/>
                    <a:pt x="57" y="24"/>
                  </a:cubicBezTo>
                  <a:cubicBezTo>
                    <a:pt x="57" y="25"/>
                    <a:pt x="56" y="25"/>
                    <a:pt x="54" y="25"/>
                  </a:cubicBezTo>
                  <a:cubicBezTo>
                    <a:pt x="44" y="26"/>
                    <a:pt x="39" y="32"/>
                    <a:pt x="39" y="4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3" y="41"/>
                    <a:pt x="76" y="39"/>
                    <a:pt x="76" y="32"/>
                  </a:cubicBezTo>
                  <a:cubicBezTo>
                    <a:pt x="75" y="14"/>
                    <a:pt x="62" y="5"/>
                    <a:pt x="50" y="2"/>
                  </a:cubicBezTo>
                  <a:cubicBezTo>
                    <a:pt x="48" y="2"/>
                    <a:pt x="47" y="2"/>
                    <a:pt x="47" y="1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9" y="0"/>
                    <a:pt x="50" y="0"/>
                    <a:pt x="52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19"/>
                    <a:pt x="78" y="34"/>
                    <a:pt x="79" y="49"/>
                  </a:cubicBezTo>
                  <a:cubicBezTo>
                    <a:pt x="79" y="54"/>
                    <a:pt x="80" y="59"/>
                    <a:pt x="80" y="65"/>
                  </a:cubicBezTo>
                  <a:cubicBezTo>
                    <a:pt x="80" y="67"/>
                    <a:pt x="79" y="67"/>
                    <a:pt x="78" y="67"/>
                  </a:cubicBezTo>
                  <a:cubicBezTo>
                    <a:pt x="75" y="68"/>
                    <a:pt x="79" y="58"/>
                    <a:pt x="70" y="58"/>
                  </a:cubicBezTo>
                  <a:lnTo>
                    <a:pt x="12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804470" y="-801529"/>
              <a:ext cx="582930" cy="609409"/>
            </a:xfrm>
            <a:custGeom>
              <a:avLst/>
              <a:gdLst/>
              <a:ahLst/>
              <a:cxnLst/>
              <a:rect l="l" t="t" r="r" b="b"/>
              <a:pathLst>
                <a:path w="93" h="97">
                  <a:moveTo>
                    <a:pt x="62" y="78"/>
                  </a:moveTo>
                  <a:cubicBezTo>
                    <a:pt x="71" y="80"/>
                    <a:pt x="75" y="77"/>
                    <a:pt x="77" y="74"/>
                  </a:cubicBezTo>
                  <a:cubicBezTo>
                    <a:pt x="79" y="71"/>
                    <a:pt x="79" y="68"/>
                    <a:pt x="81" y="69"/>
                  </a:cubicBezTo>
                  <a:cubicBezTo>
                    <a:pt x="81" y="69"/>
                    <a:pt x="82" y="69"/>
                    <a:pt x="81" y="70"/>
                  </a:cubicBezTo>
                  <a:cubicBezTo>
                    <a:pt x="81" y="74"/>
                    <a:pt x="79" y="78"/>
                    <a:pt x="79" y="83"/>
                  </a:cubicBezTo>
                  <a:cubicBezTo>
                    <a:pt x="78" y="87"/>
                    <a:pt x="77" y="92"/>
                    <a:pt x="76" y="96"/>
                  </a:cubicBezTo>
                  <a:cubicBezTo>
                    <a:pt x="76" y="97"/>
                    <a:pt x="75" y="97"/>
                    <a:pt x="74" y="97"/>
                  </a:cubicBezTo>
                  <a:cubicBezTo>
                    <a:pt x="73" y="96"/>
                    <a:pt x="74" y="94"/>
                    <a:pt x="74" y="90"/>
                  </a:cubicBezTo>
                  <a:cubicBezTo>
                    <a:pt x="73" y="87"/>
                    <a:pt x="70" y="82"/>
                    <a:pt x="61" y="8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7" y="72"/>
                    <a:pt x="5" y="75"/>
                    <a:pt x="3" y="79"/>
                  </a:cubicBezTo>
                  <a:cubicBezTo>
                    <a:pt x="3" y="80"/>
                    <a:pt x="3" y="81"/>
                    <a:pt x="1" y="81"/>
                  </a:cubicBezTo>
                  <a:cubicBezTo>
                    <a:pt x="1" y="81"/>
                    <a:pt x="0" y="80"/>
                    <a:pt x="1" y="79"/>
                  </a:cubicBezTo>
                  <a:cubicBezTo>
                    <a:pt x="1" y="75"/>
                    <a:pt x="2" y="71"/>
                    <a:pt x="3" y="67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3" y="17"/>
                    <a:pt x="19" y="20"/>
                    <a:pt x="16" y="23"/>
                  </a:cubicBezTo>
                  <a:cubicBezTo>
                    <a:pt x="14" y="25"/>
                    <a:pt x="15" y="29"/>
                    <a:pt x="13" y="28"/>
                  </a:cubicBezTo>
                  <a:cubicBezTo>
                    <a:pt x="12" y="28"/>
                    <a:pt x="12" y="28"/>
                    <a:pt x="12" y="26"/>
                  </a:cubicBezTo>
                  <a:cubicBezTo>
                    <a:pt x="13" y="23"/>
                    <a:pt x="14" y="18"/>
                    <a:pt x="15" y="14"/>
                  </a:cubicBezTo>
                  <a:cubicBezTo>
                    <a:pt x="16" y="9"/>
                    <a:pt x="17" y="5"/>
                    <a:pt x="18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1" y="0"/>
                    <a:pt x="19" y="3"/>
                    <a:pt x="20" y="6"/>
                  </a:cubicBezTo>
                  <a:cubicBezTo>
                    <a:pt x="21" y="10"/>
                    <a:pt x="24" y="14"/>
                    <a:pt x="32" y="16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91" y="29"/>
                    <a:pt x="93" y="30"/>
                    <a:pt x="93" y="31"/>
                  </a:cubicBezTo>
                  <a:cubicBezTo>
                    <a:pt x="93" y="31"/>
                    <a:pt x="91" y="32"/>
                    <a:pt x="90" y="33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lnTo>
                    <a:pt x="62" y="78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984682" y="-1251966"/>
              <a:ext cx="559118" cy="556450"/>
            </a:xfrm>
            <a:custGeom>
              <a:avLst/>
              <a:gdLst/>
              <a:ahLst/>
              <a:cxnLst/>
              <a:rect l="l" t="t" r="r" b="b"/>
              <a:pathLst>
                <a:path w="89" h="89">
                  <a:moveTo>
                    <a:pt x="75" y="62"/>
                  </a:moveTo>
                  <a:cubicBezTo>
                    <a:pt x="80" y="50"/>
                    <a:pt x="78" y="40"/>
                    <a:pt x="74" y="33"/>
                  </a:cubicBezTo>
                  <a:cubicBezTo>
                    <a:pt x="70" y="25"/>
                    <a:pt x="64" y="23"/>
                    <a:pt x="64" y="21"/>
                  </a:cubicBezTo>
                  <a:cubicBezTo>
                    <a:pt x="65" y="21"/>
                    <a:pt x="65" y="20"/>
                    <a:pt x="66" y="21"/>
                  </a:cubicBezTo>
                  <a:cubicBezTo>
                    <a:pt x="67" y="21"/>
                    <a:pt x="68" y="22"/>
                    <a:pt x="70" y="23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5" y="46"/>
                    <a:pt x="81" y="54"/>
                    <a:pt x="77" y="62"/>
                  </a:cubicBezTo>
                  <a:cubicBezTo>
                    <a:pt x="73" y="71"/>
                    <a:pt x="70" y="79"/>
                    <a:pt x="66" y="88"/>
                  </a:cubicBezTo>
                  <a:cubicBezTo>
                    <a:pt x="65" y="89"/>
                    <a:pt x="65" y="89"/>
                    <a:pt x="64" y="89"/>
                  </a:cubicBezTo>
                  <a:cubicBezTo>
                    <a:pt x="64" y="88"/>
                    <a:pt x="63" y="88"/>
                    <a:pt x="62" y="8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8" y="36"/>
                    <a:pt x="9" y="45"/>
                    <a:pt x="14" y="53"/>
                  </a:cubicBezTo>
                  <a:cubicBezTo>
                    <a:pt x="20" y="61"/>
                    <a:pt x="21" y="61"/>
                    <a:pt x="21" y="62"/>
                  </a:cubicBezTo>
                  <a:cubicBezTo>
                    <a:pt x="20" y="63"/>
                    <a:pt x="20" y="63"/>
                    <a:pt x="19" y="63"/>
                  </a:cubicBezTo>
                  <a:cubicBezTo>
                    <a:pt x="19" y="63"/>
                    <a:pt x="18" y="62"/>
                    <a:pt x="17" y="6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39"/>
                    <a:pt x="7" y="32"/>
                    <a:pt x="11" y="24"/>
                  </a:cubicBezTo>
                  <a:cubicBezTo>
                    <a:pt x="14" y="17"/>
                    <a:pt x="17" y="9"/>
                    <a:pt x="21" y="1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0"/>
                    <a:pt x="24" y="2"/>
                    <a:pt x="25" y="3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75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7199281" y="-1792510"/>
              <a:ext cx="696849" cy="702183"/>
            </a:xfrm>
            <a:custGeom>
              <a:avLst/>
              <a:gdLst/>
              <a:ahLst/>
              <a:cxnLst/>
              <a:rect l="l" t="t" r="r" b="b"/>
              <a:pathLst>
                <a:path w="111" h="112">
                  <a:moveTo>
                    <a:pt x="13" y="62"/>
                  </a:moveTo>
                  <a:cubicBezTo>
                    <a:pt x="6" y="56"/>
                    <a:pt x="4" y="67"/>
                    <a:pt x="1" y="65"/>
                  </a:cubicBezTo>
                  <a:cubicBezTo>
                    <a:pt x="1" y="64"/>
                    <a:pt x="0" y="63"/>
                    <a:pt x="2" y="62"/>
                  </a:cubicBezTo>
                  <a:cubicBezTo>
                    <a:pt x="5" y="57"/>
                    <a:pt x="9" y="53"/>
                    <a:pt x="12" y="50"/>
                  </a:cubicBezTo>
                  <a:cubicBezTo>
                    <a:pt x="14" y="46"/>
                    <a:pt x="18" y="42"/>
                    <a:pt x="21" y="37"/>
                  </a:cubicBezTo>
                  <a:cubicBezTo>
                    <a:pt x="22" y="36"/>
                    <a:pt x="23" y="36"/>
                    <a:pt x="24" y="36"/>
                  </a:cubicBezTo>
                  <a:cubicBezTo>
                    <a:pt x="26" y="38"/>
                    <a:pt x="17" y="43"/>
                    <a:pt x="24" y="49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35" y="20"/>
                    <a:pt x="33" y="31"/>
                    <a:pt x="30" y="29"/>
                  </a:cubicBezTo>
                  <a:cubicBezTo>
                    <a:pt x="29" y="28"/>
                    <a:pt x="29" y="27"/>
                    <a:pt x="30" y="26"/>
                  </a:cubicBezTo>
                  <a:cubicBezTo>
                    <a:pt x="34" y="21"/>
                    <a:pt x="38" y="17"/>
                    <a:pt x="40" y="14"/>
                  </a:cubicBezTo>
                  <a:cubicBezTo>
                    <a:pt x="43" y="10"/>
                    <a:pt x="46" y="6"/>
                    <a:pt x="50" y="1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5" y="2"/>
                    <a:pt x="46" y="7"/>
                    <a:pt x="53" y="13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105" y="55"/>
                    <a:pt x="108" y="45"/>
                    <a:pt x="111" y="47"/>
                  </a:cubicBezTo>
                  <a:cubicBezTo>
                    <a:pt x="111" y="47"/>
                    <a:pt x="111" y="48"/>
                    <a:pt x="110" y="50"/>
                  </a:cubicBezTo>
                  <a:cubicBezTo>
                    <a:pt x="107" y="54"/>
                    <a:pt x="103" y="58"/>
                    <a:pt x="100" y="62"/>
                  </a:cubicBezTo>
                  <a:cubicBezTo>
                    <a:pt x="97" y="65"/>
                    <a:pt x="94" y="70"/>
                    <a:pt x="91" y="74"/>
                  </a:cubicBezTo>
                  <a:cubicBezTo>
                    <a:pt x="89" y="76"/>
                    <a:pt x="89" y="76"/>
                    <a:pt x="88" y="75"/>
                  </a:cubicBezTo>
                  <a:cubicBezTo>
                    <a:pt x="86" y="73"/>
                    <a:pt x="95" y="68"/>
                    <a:pt x="88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77" y="91"/>
                    <a:pt x="79" y="81"/>
                    <a:pt x="82" y="83"/>
                  </a:cubicBezTo>
                  <a:cubicBezTo>
                    <a:pt x="82" y="83"/>
                    <a:pt x="83" y="84"/>
                    <a:pt x="81" y="86"/>
                  </a:cubicBezTo>
                  <a:cubicBezTo>
                    <a:pt x="78" y="90"/>
                    <a:pt x="74" y="94"/>
                    <a:pt x="71" y="98"/>
                  </a:cubicBezTo>
                  <a:cubicBezTo>
                    <a:pt x="69" y="101"/>
                    <a:pt x="65" y="106"/>
                    <a:pt x="62" y="110"/>
                  </a:cubicBezTo>
                  <a:cubicBezTo>
                    <a:pt x="61" y="112"/>
                    <a:pt x="60" y="112"/>
                    <a:pt x="59" y="111"/>
                  </a:cubicBezTo>
                  <a:cubicBezTo>
                    <a:pt x="57" y="109"/>
                    <a:pt x="66" y="104"/>
                    <a:pt x="59" y="98"/>
                  </a:cubicBezTo>
                  <a:lnTo>
                    <a:pt x="13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7694771" y="-2163413"/>
              <a:ext cx="604075" cy="609409"/>
            </a:xfrm>
            <a:custGeom>
              <a:avLst/>
              <a:gdLst/>
              <a:ahLst/>
              <a:cxnLst/>
              <a:rect l="l" t="t" r="r" b="b"/>
              <a:pathLst>
                <a:path w="96" h="97">
                  <a:moveTo>
                    <a:pt x="13" y="36"/>
                  </a:moveTo>
                  <a:cubicBezTo>
                    <a:pt x="7" y="29"/>
                    <a:pt x="2" y="38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6" y="30"/>
                    <a:pt x="10" y="27"/>
                    <a:pt x="14" y="24"/>
                  </a:cubicBezTo>
                  <a:cubicBezTo>
                    <a:pt x="25" y="16"/>
                    <a:pt x="36" y="8"/>
                    <a:pt x="47" y="0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7"/>
                    <a:pt x="67" y="17"/>
                    <a:pt x="66" y="18"/>
                  </a:cubicBezTo>
                  <a:cubicBezTo>
                    <a:pt x="65" y="18"/>
                    <a:pt x="64" y="17"/>
                    <a:pt x="56" y="13"/>
                  </a:cubicBezTo>
                  <a:cubicBezTo>
                    <a:pt x="47" y="9"/>
                    <a:pt x="38" y="10"/>
                    <a:pt x="27" y="18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50" y="42"/>
                    <a:pt x="51" y="33"/>
                    <a:pt x="47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7" y="23"/>
                    <a:pt x="48" y="23"/>
                    <a:pt x="48" y="24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9" y="53"/>
                    <a:pt x="69" y="54"/>
                    <a:pt x="68" y="54"/>
                  </a:cubicBezTo>
                  <a:cubicBezTo>
                    <a:pt x="68" y="55"/>
                    <a:pt x="67" y="54"/>
                    <a:pt x="66" y="53"/>
                  </a:cubicBezTo>
                  <a:cubicBezTo>
                    <a:pt x="59" y="45"/>
                    <a:pt x="52" y="44"/>
                    <a:pt x="45" y="48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2" y="77"/>
                    <a:pt x="66" y="78"/>
                    <a:pt x="72" y="74"/>
                  </a:cubicBezTo>
                  <a:cubicBezTo>
                    <a:pt x="86" y="64"/>
                    <a:pt x="86" y="48"/>
                    <a:pt x="83" y="37"/>
                  </a:cubicBezTo>
                  <a:cubicBezTo>
                    <a:pt x="82" y="35"/>
                    <a:pt x="81" y="34"/>
                    <a:pt x="82" y="33"/>
                  </a:cubicBezTo>
                  <a:cubicBezTo>
                    <a:pt x="83" y="33"/>
                    <a:pt x="83" y="33"/>
                    <a:pt x="84" y="34"/>
                  </a:cubicBezTo>
                  <a:cubicBezTo>
                    <a:pt x="84" y="34"/>
                    <a:pt x="85" y="36"/>
                    <a:pt x="85" y="37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84" y="69"/>
                    <a:pt x="71" y="77"/>
                    <a:pt x="59" y="86"/>
                  </a:cubicBezTo>
                  <a:cubicBezTo>
                    <a:pt x="55" y="89"/>
                    <a:pt x="51" y="92"/>
                    <a:pt x="46" y="96"/>
                  </a:cubicBezTo>
                  <a:cubicBezTo>
                    <a:pt x="45" y="97"/>
                    <a:pt x="44" y="97"/>
                    <a:pt x="43" y="96"/>
                  </a:cubicBezTo>
                  <a:cubicBezTo>
                    <a:pt x="41" y="93"/>
                    <a:pt x="52" y="91"/>
                    <a:pt x="47" y="84"/>
                  </a:cubicBezTo>
                  <a:lnTo>
                    <a:pt x="13" y="36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8211408" y="-2478786"/>
              <a:ext cx="582930" cy="635889"/>
            </a:xfrm>
            <a:custGeom>
              <a:avLst/>
              <a:gdLst/>
              <a:ahLst/>
              <a:cxnLst/>
              <a:rect l="l" t="t" r="r" b="b"/>
              <a:pathLst>
                <a:path w="93" h="101">
                  <a:moveTo>
                    <a:pt x="35" y="79"/>
                  </a:moveTo>
                  <a:cubicBezTo>
                    <a:pt x="39" y="88"/>
                    <a:pt x="43" y="90"/>
                    <a:pt x="47" y="90"/>
                  </a:cubicBezTo>
                  <a:cubicBezTo>
                    <a:pt x="50" y="90"/>
                    <a:pt x="53" y="88"/>
                    <a:pt x="53" y="90"/>
                  </a:cubicBezTo>
                  <a:cubicBezTo>
                    <a:pt x="54" y="91"/>
                    <a:pt x="54" y="91"/>
                    <a:pt x="52" y="92"/>
                  </a:cubicBezTo>
                  <a:cubicBezTo>
                    <a:pt x="49" y="93"/>
                    <a:pt x="45" y="94"/>
                    <a:pt x="40" y="96"/>
                  </a:cubicBezTo>
                  <a:cubicBezTo>
                    <a:pt x="36" y="98"/>
                    <a:pt x="32" y="99"/>
                    <a:pt x="28" y="101"/>
                  </a:cubicBezTo>
                  <a:cubicBezTo>
                    <a:pt x="27" y="101"/>
                    <a:pt x="27" y="101"/>
                    <a:pt x="26" y="100"/>
                  </a:cubicBezTo>
                  <a:cubicBezTo>
                    <a:pt x="26" y="98"/>
                    <a:pt x="29" y="98"/>
                    <a:pt x="31" y="96"/>
                  </a:cubicBezTo>
                  <a:cubicBezTo>
                    <a:pt x="34" y="93"/>
                    <a:pt x="36" y="89"/>
                    <a:pt x="33" y="8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0" y="30"/>
                    <a:pt x="6" y="30"/>
                    <a:pt x="3" y="31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4" y="27"/>
                    <a:pt x="8" y="26"/>
                    <a:pt x="12" y="25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5" y="14"/>
                    <a:pt x="61" y="11"/>
                    <a:pt x="57" y="11"/>
                  </a:cubicBezTo>
                  <a:cubicBezTo>
                    <a:pt x="53" y="11"/>
                    <a:pt x="51" y="13"/>
                    <a:pt x="50" y="11"/>
                  </a:cubicBezTo>
                  <a:cubicBezTo>
                    <a:pt x="50" y="11"/>
                    <a:pt x="50" y="10"/>
                    <a:pt x="51" y="10"/>
                  </a:cubicBezTo>
                  <a:cubicBezTo>
                    <a:pt x="55" y="8"/>
                    <a:pt x="59" y="7"/>
                    <a:pt x="64" y="5"/>
                  </a:cubicBezTo>
                  <a:cubicBezTo>
                    <a:pt x="68" y="4"/>
                    <a:pt x="72" y="2"/>
                    <a:pt x="76" y="0"/>
                  </a:cubicBezTo>
                  <a:cubicBezTo>
                    <a:pt x="77" y="0"/>
                    <a:pt x="77" y="0"/>
                    <a:pt x="77" y="1"/>
                  </a:cubicBezTo>
                  <a:cubicBezTo>
                    <a:pt x="78" y="3"/>
                    <a:pt x="75" y="3"/>
                    <a:pt x="72" y="5"/>
                  </a:cubicBezTo>
                  <a:cubicBezTo>
                    <a:pt x="70" y="8"/>
                    <a:pt x="68" y="13"/>
                    <a:pt x="71" y="21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92" y="78"/>
                    <a:pt x="93" y="79"/>
                    <a:pt x="92" y="79"/>
                  </a:cubicBezTo>
                  <a:cubicBezTo>
                    <a:pt x="91" y="80"/>
                    <a:pt x="90" y="79"/>
                    <a:pt x="88" y="78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lnTo>
                    <a:pt x="35" y="7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6502432" y="-2847022"/>
              <a:ext cx="5696808" cy="5694140"/>
            </a:xfrm>
            <a:custGeom>
              <a:avLst/>
              <a:gdLst/>
              <a:ahLst/>
              <a:cxnLst/>
              <a:rect l="l" t="t" r="r" b="b"/>
              <a:pathLst>
                <a:path w="907" h="907">
                  <a:moveTo>
                    <a:pt x="454" y="907"/>
                  </a:moveTo>
                  <a:cubicBezTo>
                    <a:pt x="392" y="907"/>
                    <a:pt x="333" y="895"/>
                    <a:pt x="277" y="871"/>
                  </a:cubicBezTo>
                  <a:cubicBezTo>
                    <a:pt x="223" y="848"/>
                    <a:pt x="174" y="816"/>
                    <a:pt x="133" y="774"/>
                  </a:cubicBezTo>
                  <a:cubicBezTo>
                    <a:pt x="91" y="732"/>
                    <a:pt x="58" y="684"/>
                    <a:pt x="36" y="630"/>
                  </a:cubicBezTo>
                  <a:cubicBezTo>
                    <a:pt x="12" y="574"/>
                    <a:pt x="0" y="515"/>
                    <a:pt x="0" y="453"/>
                  </a:cubicBezTo>
                  <a:cubicBezTo>
                    <a:pt x="0" y="392"/>
                    <a:pt x="12" y="333"/>
                    <a:pt x="36" y="277"/>
                  </a:cubicBezTo>
                  <a:cubicBezTo>
                    <a:pt x="58" y="223"/>
                    <a:pt x="91" y="174"/>
                    <a:pt x="133" y="133"/>
                  </a:cubicBezTo>
                  <a:cubicBezTo>
                    <a:pt x="174" y="91"/>
                    <a:pt x="223" y="58"/>
                    <a:pt x="277" y="35"/>
                  </a:cubicBezTo>
                  <a:cubicBezTo>
                    <a:pt x="333" y="12"/>
                    <a:pt x="392" y="0"/>
                    <a:pt x="454" y="0"/>
                  </a:cubicBezTo>
                  <a:cubicBezTo>
                    <a:pt x="515" y="0"/>
                    <a:pt x="574" y="12"/>
                    <a:pt x="630" y="35"/>
                  </a:cubicBezTo>
                  <a:cubicBezTo>
                    <a:pt x="684" y="58"/>
                    <a:pt x="733" y="91"/>
                    <a:pt x="774" y="133"/>
                  </a:cubicBezTo>
                  <a:cubicBezTo>
                    <a:pt x="816" y="174"/>
                    <a:pt x="849" y="223"/>
                    <a:pt x="871" y="277"/>
                  </a:cubicBezTo>
                  <a:cubicBezTo>
                    <a:pt x="895" y="333"/>
                    <a:pt x="907" y="392"/>
                    <a:pt x="907" y="453"/>
                  </a:cubicBezTo>
                  <a:cubicBezTo>
                    <a:pt x="907" y="515"/>
                    <a:pt x="895" y="574"/>
                    <a:pt x="871" y="630"/>
                  </a:cubicBezTo>
                  <a:cubicBezTo>
                    <a:pt x="849" y="684"/>
                    <a:pt x="816" y="732"/>
                    <a:pt x="774" y="774"/>
                  </a:cubicBezTo>
                  <a:cubicBezTo>
                    <a:pt x="733" y="816"/>
                    <a:pt x="684" y="848"/>
                    <a:pt x="630" y="871"/>
                  </a:cubicBezTo>
                  <a:cubicBezTo>
                    <a:pt x="574" y="895"/>
                    <a:pt x="515" y="907"/>
                    <a:pt x="454" y="907"/>
                  </a:cubicBezTo>
                  <a:close/>
                  <a:moveTo>
                    <a:pt x="454" y="16"/>
                  </a:moveTo>
                  <a:cubicBezTo>
                    <a:pt x="212" y="16"/>
                    <a:pt x="16" y="212"/>
                    <a:pt x="16" y="453"/>
                  </a:cubicBezTo>
                  <a:cubicBezTo>
                    <a:pt x="16" y="695"/>
                    <a:pt x="212" y="891"/>
                    <a:pt x="454" y="891"/>
                  </a:cubicBezTo>
                  <a:cubicBezTo>
                    <a:pt x="695" y="891"/>
                    <a:pt x="891" y="695"/>
                    <a:pt x="891" y="453"/>
                  </a:cubicBezTo>
                  <a:cubicBezTo>
                    <a:pt x="891" y="212"/>
                    <a:pt x="695" y="16"/>
                    <a:pt x="454" y="1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839391" y="202692"/>
              <a:ext cx="87440" cy="45053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3" y="6"/>
                  </a:moveTo>
                  <a:cubicBezTo>
                    <a:pt x="4" y="7"/>
                    <a:pt x="5" y="7"/>
                    <a:pt x="7" y="7"/>
                  </a:cubicBezTo>
                  <a:cubicBezTo>
                    <a:pt x="10" y="7"/>
                    <a:pt x="12" y="5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2"/>
                    <a:pt x="9" y="0"/>
                    <a:pt x="7" y="0"/>
                  </a:cubicBezTo>
                  <a:cubicBezTo>
                    <a:pt x="4" y="0"/>
                    <a:pt x="0" y="3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8688419" y="549783"/>
              <a:ext cx="349758" cy="68866"/>
            </a:xfrm>
            <a:custGeom>
              <a:avLst/>
              <a:gdLst/>
              <a:ahLst/>
              <a:cxnLst/>
              <a:rect l="l" t="t" r="r" b="b"/>
              <a:pathLst>
                <a:path w="56" h="11">
                  <a:moveTo>
                    <a:pt x="55" y="7"/>
                  </a:moveTo>
                  <a:cubicBezTo>
                    <a:pt x="56" y="0"/>
                    <a:pt x="54" y="2"/>
                    <a:pt x="40" y="2"/>
                  </a:cubicBezTo>
                  <a:cubicBezTo>
                    <a:pt x="33" y="2"/>
                    <a:pt x="11" y="1"/>
                    <a:pt x="5" y="2"/>
                  </a:cubicBezTo>
                  <a:cubicBezTo>
                    <a:pt x="2" y="3"/>
                    <a:pt x="1" y="5"/>
                    <a:pt x="1" y="6"/>
                  </a:cubicBezTo>
                  <a:cubicBezTo>
                    <a:pt x="1" y="11"/>
                    <a:pt x="0" y="11"/>
                    <a:pt x="24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48" y="9"/>
                    <a:pt x="52" y="11"/>
                    <a:pt x="55" y="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7620571" y="-1736884"/>
              <a:ext cx="3460432" cy="3465766"/>
            </a:xfrm>
            <a:custGeom>
              <a:avLst/>
              <a:gdLst/>
              <a:ahLst/>
              <a:cxnLst/>
              <a:rect l="l" t="t" r="r" b="b"/>
              <a:pathLst>
                <a:path w="551" h="552">
                  <a:moveTo>
                    <a:pt x="466" y="157"/>
                  </a:moveTo>
                  <a:cubicBezTo>
                    <a:pt x="466" y="163"/>
                    <a:pt x="469" y="168"/>
                    <a:pt x="473" y="172"/>
                  </a:cubicBezTo>
                  <a:cubicBezTo>
                    <a:pt x="473" y="172"/>
                    <a:pt x="473" y="172"/>
                    <a:pt x="473" y="172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9" y="248"/>
                    <a:pt x="551" y="253"/>
                    <a:pt x="551" y="259"/>
                  </a:cubicBezTo>
                  <a:cubicBezTo>
                    <a:pt x="551" y="169"/>
                    <a:pt x="551" y="169"/>
                    <a:pt x="551" y="169"/>
                  </a:cubicBezTo>
                  <a:cubicBezTo>
                    <a:pt x="551" y="165"/>
                    <a:pt x="549" y="159"/>
                    <a:pt x="546" y="156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2" y="2"/>
                    <a:pt x="386" y="0"/>
                    <a:pt x="382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68" y="0"/>
                    <a:pt x="366" y="2"/>
                    <a:pt x="366" y="5"/>
                  </a:cubicBezTo>
                  <a:cubicBezTo>
                    <a:pt x="366" y="77"/>
                    <a:pt x="366" y="77"/>
                    <a:pt x="366" y="77"/>
                  </a:cubicBezTo>
                  <a:cubicBezTo>
                    <a:pt x="366" y="81"/>
                    <a:pt x="362" y="85"/>
                    <a:pt x="358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16"/>
                    <a:pt x="350" y="16"/>
                    <a:pt x="350" y="16"/>
                  </a:cubicBezTo>
                  <a:cubicBezTo>
                    <a:pt x="350" y="7"/>
                    <a:pt x="343" y="0"/>
                    <a:pt x="334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08" y="0"/>
                    <a:pt x="201" y="7"/>
                    <a:pt x="201" y="16"/>
                  </a:cubicBezTo>
                  <a:cubicBezTo>
                    <a:pt x="201" y="85"/>
                    <a:pt x="201" y="85"/>
                    <a:pt x="201" y="85"/>
                  </a:cubicBezTo>
                  <a:cubicBezTo>
                    <a:pt x="193" y="85"/>
                    <a:pt x="193" y="85"/>
                    <a:pt x="193" y="85"/>
                  </a:cubicBezTo>
                  <a:cubicBezTo>
                    <a:pt x="189" y="85"/>
                    <a:pt x="185" y="81"/>
                    <a:pt x="185" y="77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185" y="2"/>
                    <a:pt x="183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0"/>
                    <a:pt x="159" y="2"/>
                    <a:pt x="156" y="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2" y="159"/>
                    <a:pt x="0" y="165"/>
                    <a:pt x="0" y="16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3"/>
                    <a:pt x="2" y="248"/>
                    <a:pt x="6" y="244"/>
                  </a:cubicBezTo>
                  <a:cubicBezTo>
                    <a:pt x="6" y="244"/>
                    <a:pt x="6" y="244"/>
                    <a:pt x="6" y="244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82" y="168"/>
                    <a:pt x="85" y="163"/>
                    <a:pt x="85" y="157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5" y="178"/>
                    <a:pt x="82" y="183"/>
                    <a:pt x="78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2" y="263"/>
                    <a:pt x="0" y="268"/>
                    <a:pt x="0" y="274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50"/>
                    <a:pt x="2" y="344"/>
                    <a:pt x="6" y="340"/>
                  </a:cubicBezTo>
                  <a:cubicBezTo>
                    <a:pt x="6" y="340"/>
                    <a:pt x="6" y="340"/>
                    <a:pt x="6" y="340"/>
                  </a:cubicBezTo>
                  <a:cubicBezTo>
                    <a:pt x="78" y="269"/>
                    <a:pt x="78" y="269"/>
                    <a:pt x="78" y="269"/>
                  </a:cubicBezTo>
                  <a:cubicBezTo>
                    <a:pt x="78" y="268"/>
                    <a:pt x="78" y="268"/>
                    <a:pt x="78" y="268"/>
                  </a:cubicBezTo>
                  <a:cubicBezTo>
                    <a:pt x="82" y="265"/>
                    <a:pt x="85" y="259"/>
                    <a:pt x="85" y="253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5" y="268"/>
                    <a:pt x="85" y="268"/>
                    <a:pt x="85" y="268"/>
                  </a:cubicBezTo>
                  <a:cubicBezTo>
                    <a:pt x="85" y="274"/>
                    <a:pt x="82" y="279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2" y="359"/>
                    <a:pt x="0" y="364"/>
                    <a:pt x="0" y="370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7"/>
                    <a:pt x="2" y="392"/>
                    <a:pt x="5" y="395"/>
                  </a:cubicBezTo>
                  <a:cubicBezTo>
                    <a:pt x="26" y="417"/>
                    <a:pt x="26" y="417"/>
                    <a:pt x="26" y="417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82" y="361"/>
                    <a:pt x="85" y="355"/>
                    <a:pt x="85" y="349"/>
                  </a:cubicBezTo>
                  <a:cubicBezTo>
                    <a:pt x="85" y="358"/>
                    <a:pt x="85" y="358"/>
                    <a:pt x="85" y="358"/>
                  </a:cubicBezTo>
                  <a:cubicBezTo>
                    <a:pt x="85" y="364"/>
                    <a:pt x="85" y="364"/>
                    <a:pt x="85" y="364"/>
                  </a:cubicBezTo>
                  <a:cubicBezTo>
                    <a:pt x="85" y="370"/>
                    <a:pt x="82" y="375"/>
                    <a:pt x="78" y="379"/>
                  </a:cubicBezTo>
                  <a:cubicBezTo>
                    <a:pt x="78" y="379"/>
                    <a:pt x="78" y="379"/>
                    <a:pt x="78" y="379"/>
                  </a:cubicBezTo>
                  <a:cubicBezTo>
                    <a:pt x="34" y="424"/>
                    <a:pt x="34" y="424"/>
                    <a:pt x="34" y="424"/>
                  </a:cubicBezTo>
                  <a:cubicBezTo>
                    <a:pt x="155" y="545"/>
                    <a:pt x="155" y="545"/>
                    <a:pt x="155" y="545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90" y="481"/>
                    <a:pt x="196" y="477"/>
                    <a:pt x="202" y="477"/>
                  </a:cubicBezTo>
                  <a:cubicBezTo>
                    <a:pt x="207" y="477"/>
                    <a:pt x="207" y="477"/>
                    <a:pt x="207" y="477"/>
                  </a:cubicBezTo>
                  <a:cubicBezTo>
                    <a:pt x="215" y="477"/>
                    <a:pt x="215" y="477"/>
                    <a:pt x="215" y="477"/>
                  </a:cubicBezTo>
                  <a:cubicBezTo>
                    <a:pt x="208" y="477"/>
                    <a:pt x="203" y="481"/>
                    <a:pt x="200" y="486"/>
                  </a:cubicBezTo>
                  <a:cubicBezTo>
                    <a:pt x="200" y="486"/>
                    <a:pt x="200" y="486"/>
                    <a:pt x="200" y="486"/>
                  </a:cubicBezTo>
                  <a:cubicBezTo>
                    <a:pt x="164" y="551"/>
                    <a:pt x="164" y="551"/>
                    <a:pt x="164" y="551"/>
                  </a:cubicBezTo>
                  <a:cubicBezTo>
                    <a:pt x="166" y="551"/>
                    <a:pt x="167" y="552"/>
                    <a:pt x="169" y="552"/>
                  </a:cubicBezTo>
                  <a:cubicBezTo>
                    <a:pt x="231" y="552"/>
                    <a:pt x="231" y="552"/>
                    <a:pt x="231" y="552"/>
                  </a:cubicBezTo>
                  <a:cubicBezTo>
                    <a:pt x="243" y="486"/>
                    <a:pt x="243" y="486"/>
                    <a:pt x="243" y="486"/>
                  </a:cubicBezTo>
                  <a:cubicBezTo>
                    <a:pt x="244" y="481"/>
                    <a:pt x="248" y="477"/>
                    <a:pt x="253" y="477"/>
                  </a:cubicBezTo>
                  <a:cubicBezTo>
                    <a:pt x="254" y="477"/>
                    <a:pt x="254" y="477"/>
                    <a:pt x="254" y="477"/>
                  </a:cubicBezTo>
                  <a:cubicBezTo>
                    <a:pt x="255" y="477"/>
                    <a:pt x="255" y="477"/>
                    <a:pt x="25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59" y="477"/>
                    <a:pt x="255" y="481"/>
                    <a:pt x="254" y="486"/>
                  </a:cubicBezTo>
                  <a:cubicBezTo>
                    <a:pt x="242" y="552"/>
                    <a:pt x="242" y="552"/>
                    <a:pt x="242" y="552"/>
                  </a:cubicBezTo>
                  <a:cubicBezTo>
                    <a:pt x="309" y="552"/>
                    <a:pt x="309" y="552"/>
                    <a:pt x="309" y="552"/>
                  </a:cubicBezTo>
                  <a:cubicBezTo>
                    <a:pt x="297" y="486"/>
                    <a:pt x="297" y="486"/>
                    <a:pt x="297" y="486"/>
                  </a:cubicBezTo>
                  <a:cubicBezTo>
                    <a:pt x="296" y="481"/>
                    <a:pt x="292" y="477"/>
                    <a:pt x="287" y="477"/>
                  </a:cubicBezTo>
                  <a:cubicBezTo>
                    <a:pt x="296" y="477"/>
                    <a:pt x="296" y="477"/>
                    <a:pt x="296" y="477"/>
                  </a:cubicBezTo>
                  <a:cubicBezTo>
                    <a:pt x="297" y="477"/>
                    <a:pt x="297" y="477"/>
                    <a:pt x="297" y="477"/>
                  </a:cubicBezTo>
                  <a:cubicBezTo>
                    <a:pt x="298" y="477"/>
                    <a:pt x="298" y="477"/>
                    <a:pt x="298" y="477"/>
                  </a:cubicBezTo>
                  <a:cubicBezTo>
                    <a:pt x="303" y="477"/>
                    <a:pt x="307" y="481"/>
                    <a:pt x="308" y="486"/>
                  </a:cubicBezTo>
                  <a:cubicBezTo>
                    <a:pt x="320" y="552"/>
                    <a:pt x="320" y="552"/>
                    <a:pt x="320" y="552"/>
                  </a:cubicBezTo>
                  <a:cubicBezTo>
                    <a:pt x="382" y="552"/>
                    <a:pt x="382" y="552"/>
                    <a:pt x="382" y="552"/>
                  </a:cubicBezTo>
                  <a:cubicBezTo>
                    <a:pt x="384" y="552"/>
                    <a:pt x="385" y="551"/>
                    <a:pt x="387" y="551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48" y="481"/>
                    <a:pt x="343" y="477"/>
                    <a:pt x="336" y="477"/>
                  </a:cubicBezTo>
                  <a:cubicBezTo>
                    <a:pt x="344" y="477"/>
                    <a:pt x="344" y="477"/>
                    <a:pt x="344" y="477"/>
                  </a:cubicBezTo>
                  <a:cubicBezTo>
                    <a:pt x="349" y="477"/>
                    <a:pt x="349" y="477"/>
                    <a:pt x="349" y="477"/>
                  </a:cubicBezTo>
                  <a:cubicBezTo>
                    <a:pt x="355" y="477"/>
                    <a:pt x="361" y="481"/>
                    <a:pt x="364" y="486"/>
                  </a:cubicBezTo>
                  <a:cubicBezTo>
                    <a:pt x="396" y="545"/>
                    <a:pt x="396" y="545"/>
                    <a:pt x="396" y="545"/>
                  </a:cubicBezTo>
                  <a:cubicBezTo>
                    <a:pt x="517" y="424"/>
                    <a:pt x="517" y="424"/>
                    <a:pt x="517" y="424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69" y="375"/>
                    <a:pt x="466" y="370"/>
                    <a:pt x="466" y="364"/>
                  </a:cubicBezTo>
                  <a:cubicBezTo>
                    <a:pt x="466" y="358"/>
                    <a:pt x="466" y="358"/>
                    <a:pt x="466" y="358"/>
                  </a:cubicBezTo>
                  <a:cubicBezTo>
                    <a:pt x="466" y="349"/>
                    <a:pt x="466" y="349"/>
                    <a:pt x="466" y="349"/>
                  </a:cubicBezTo>
                  <a:cubicBezTo>
                    <a:pt x="466" y="355"/>
                    <a:pt x="469" y="361"/>
                    <a:pt x="473" y="365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525" y="417"/>
                    <a:pt x="525" y="417"/>
                    <a:pt x="525" y="417"/>
                  </a:cubicBezTo>
                  <a:cubicBezTo>
                    <a:pt x="546" y="395"/>
                    <a:pt x="546" y="395"/>
                    <a:pt x="546" y="395"/>
                  </a:cubicBezTo>
                  <a:cubicBezTo>
                    <a:pt x="549" y="392"/>
                    <a:pt x="551" y="387"/>
                    <a:pt x="551" y="382"/>
                  </a:cubicBezTo>
                  <a:cubicBezTo>
                    <a:pt x="551" y="370"/>
                    <a:pt x="551" y="370"/>
                    <a:pt x="551" y="370"/>
                  </a:cubicBezTo>
                  <a:cubicBezTo>
                    <a:pt x="551" y="364"/>
                    <a:pt x="549" y="359"/>
                    <a:pt x="545" y="355"/>
                  </a:cubicBezTo>
                  <a:cubicBezTo>
                    <a:pt x="545" y="355"/>
                    <a:pt x="545" y="355"/>
                    <a:pt x="545" y="355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69" y="279"/>
                    <a:pt x="466" y="274"/>
                    <a:pt x="466" y="268"/>
                  </a:cubicBezTo>
                  <a:cubicBezTo>
                    <a:pt x="466" y="262"/>
                    <a:pt x="466" y="262"/>
                    <a:pt x="466" y="262"/>
                  </a:cubicBezTo>
                  <a:cubicBezTo>
                    <a:pt x="466" y="253"/>
                    <a:pt x="466" y="253"/>
                    <a:pt x="466" y="253"/>
                  </a:cubicBezTo>
                  <a:cubicBezTo>
                    <a:pt x="466" y="259"/>
                    <a:pt x="469" y="265"/>
                    <a:pt x="473" y="268"/>
                  </a:cubicBezTo>
                  <a:cubicBezTo>
                    <a:pt x="473" y="269"/>
                    <a:pt x="473" y="269"/>
                    <a:pt x="473" y="269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9" y="344"/>
                    <a:pt x="551" y="350"/>
                    <a:pt x="551" y="355"/>
                  </a:cubicBezTo>
                  <a:cubicBezTo>
                    <a:pt x="551" y="274"/>
                    <a:pt x="551" y="274"/>
                    <a:pt x="551" y="274"/>
                  </a:cubicBezTo>
                  <a:cubicBezTo>
                    <a:pt x="551" y="268"/>
                    <a:pt x="549" y="263"/>
                    <a:pt x="545" y="259"/>
                  </a:cubicBezTo>
                  <a:cubicBezTo>
                    <a:pt x="545" y="259"/>
                    <a:pt x="545" y="259"/>
                    <a:pt x="545" y="259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69" y="183"/>
                    <a:pt x="466" y="178"/>
                    <a:pt x="466" y="172"/>
                  </a:cubicBezTo>
                  <a:cubicBezTo>
                    <a:pt x="466" y="165"/>
                    <a:pt x="466" y="165"/>
                    <a:pt x="466" y="165"/>
                  </a:cubicBezTo>
                  <a:lnTo>
                    <a:pt x="466" y="157"/>
                  </a:lnTo>
                  <a:close/>
                  <a:moveTo>
                    <a:pt x="334" y="162"/>
                  </a:moveTo>
                  <a:cubicBezTo>
                    <a:pt x="337" y="139"/>
                    <a:pt x="337" y="142"/>
                    <a:pt x="350" y="137"/>
                  </a:cubicBezTo>
                  <a:cubicBezTo>
                    <a:pt x="364" y="134"/>
                    <a:pt x="372" y="132"/>
                    <a:pt x="380" y="132"/>
                  </a:cubicBezTo>
                  <a:cubicBezTo>
                    <a:pt x="388" y="133"/>
                    <a:pt x="405" y="133"/>
                    <a:pt x="420" y="139"/>
                  </a:cubicBezTo>
                  <a:cubicBezTo>
                    <a:pt x="427" y="141"/>
                    <a:pt x="424" y="144"/>
                    <a:pt x="425" y="169"/>
                  </a:cubicBezTo>
                  <a:cubicBezTo>
                    <a:pt x="424" y="179"/>
                    <a:pt x="423" y="177"/>
                    <a:pt x="413" y="178"/>
                  </a:cubicBezTo>
                  <a:cubicBezTo>
                    <a:pt x="405" y="178"/>
                    <a:pt x="401" y="179"/>
                    <a:pt x="390" y="176"/>
                  </a:cubicBezTo>
                  <a:cubicBezTo>
                    <a:pt x="387" y="171"/>
                    <a:pt x="383" y="149"/>
                    <a:pt x="375" y="151"/>
                  </a:cubicBezTo>
                  <a:cubicBezTo>
                    <a:pt x="372" y="154"/>
                    <a:pt x="375" y="154"/>
                    <a:pt x="369" y="165"/>
                  </a:cubicBezTo>
                  <a:cubicBezTo>
                    <a:pt x="368" y="167"/>
                    <a:pt x="366" y="172"/>
                    <a:pt x="364" y="175"/>
                  </a:cubicBezTo>
                  <a:cubicBezTo>
                    <a:pt x="356" y="178"/>
                    <a:pt x="350" y="177"/>
                    <a:pt x="341" y="178"/>
                  </a:cubicBezTo>
                  <a:cubicBezTo>
                    <a:pt x="332" y="177"/>
                    <a:pt x="335" y="173"/>
                    <a:pt x="334" y="162"/>
                  </a:cubicBezTo>
                  <a:close/>
                  <a:moveTo>
                    <a:pt x="319" y="143"/>
                  </a:moveTo>
                  <a:cubicBezTo>
                    <a:pt x="319" y="138"/>
                    <a:pt x="319" y="137"/>
                    <a:pt x="323" y="137"/>
                  </a:cubicBezTo>
                  <a:cubicBezTo>
                    <a:pt x="329" y="137"/>
                    <a:pt x="329" y="139"/>
                    <a:pt x="329" y="142"/>
                  </a:cubicBezTo>
                  <a:cubicBezTo>
                    <a:pt x="329" y="147"/>
                    <a:pt x="329" y="157"/>
                    <a:pt x="329" y="166"/>
                  </a:cubicBezTo>
                  <a:cubicBezTo>
                    <a:pt x="329" y="172"/>
                    <a:pt x="329" y="183"/>
                    <a:pt x="324" y="185"/>
                  </a:cubicBezTo>
                  <a:cubicBezTo>
                    <a:pt x="320" y="185"/>
                    <a:pt x="317" y="186"/>
                    <a:pt x="317" y="180"/>
                  </a:cubicBezTo>
                  <a:cubicBezTo>
                    <a:pt x="317" y="177"/>
                    <a:pt x="318" y="172"/>
                    <a:pt x="319" y="168"/>
                  </a:cubicBezTo>
                  <a:cubicBezTo>
                    <a:pt x="320" y="163"/>
                    <a:pt x="319" y="149"/>
                    <a:pt x="319" y="143"/>
                  </a:cubicBezTo>
                  <a:close/>
                  <a:moveTo>
                    <a:pt x="322" y="199"/>
                  </a:moveTo>
                  <a:cubicBezTo>
                    <a:pt x="327" y="202"/>
                    <a:pt x="327" y="219"/>
                    <a:pt x="327" y="219"/>
                  </a:cubicBezTo>
                  <a:cubicBezTo>
                    <a:pt x="328" y="221"/>
                    <a:pt x="328" y="237"/>
                    <a:pt x="328" y="242"/>
                  </a:cubicBezTo>
                  <a:cubicBezTo>
                    <a:pt x="328" y="247"/>
                    <a:pt x="328" y="251"/>
                    <a:pt x="328" y="253"/>
                  </a:cubicBezTo>
                  <a:cubicBezTo>
                    <a:pt x="326" y="254"/>
                    <a:pt x="324" y="255"/>
                    <a:pt x="321" y="254"/>
                  </a:cubicBezTo>
                  <a:cubicBezTo>
                    <a:pt x="318" y="253"/>
                    <a:pt x="317" y="239"/>
                    <a:pt x="317" y="234"/>
                  </a:cubicBezTo>
                  <a:cubicBezTo>
                    <a:pt x="317" y="230"/>
                    <a:pt x="317" y="220"/>
                    <a:pt x="315" y="209"/>
                  </a:cubicBezTo>
                  <a:cubicBezTo>
                    <a:pt x="314" y="199"/>
                    <a:pt x="315" y="200"/>
                    <a:pt x="322" y="199"/>
                  </a:cubicBezTo>
                  <a:close/>
                  <a:moveTo>
                    <a:pt x="300" y="190"/>
                  </a:moveTo>
                  <a:cubicBezTo>
                    <a:pt x="301" y="182"/>
                    <a:pt x="303" y="157"/>
                    <a:pt x="302" y="150"/>
                  </a:cubicBezTo>
                  <a:cubicBezTo>
                    <a:pt x="303" y="146"/>
                    <a:pt x="302" y="140"/>
                    <a:pt x="303" y="135"/>
                  </a:cubicBezTo>
                  <a:cubicBezTo>
                    <a:pt x="304" y="133"/>
                    <a:pt x="306" y="133"/>
                    <a:pt x="310" y="133"/>
                  </a:cubicBezTo>
                  <a:cubicBezTo>
                    <a:pt x="316" y="131"/>
                    <a:pt x="314" y="152"/>
                    <a:pt x="314" y="152"/>
                  </a:cubicBezTo>
                  <a:cubicBezTo>
                    <a:pt x="314" y="170"/>
                    <a:pt x="309" y="206"/>
                    <a:pt x="309" y="215"/>
                  </a:cubicBezTo>
                  <a:cubicBezTo>
                    <a:pt x="307" y="230"/>
                    <a:pt x="314" y="271"/>
                    <a:pt x="310" y="275"/>
                  </a:cubicBezTo>
                  <a:cubicBezTo>
                    <a:pt x="309" y="276"/>
                    <a:pt x="304" y="276"/>
                    <a:pt x="303" y="274"/>
                  </a:cubicBezTo>
                  <a:cubicBezTo>
                    <a:pt x="299" y="263"/>
                    <a:pt x="299" y="246"/>
                    <a:pt x="298" y="232"/>
                  </a:cubicBezTo>
                  <a:cubicBezTo>
                    <a:pt x="297" y="215"/>
                    <a:pt x="300" y="197"/>
                    <a:pt x="300" y="190"/>
                  </a:cubicBezTo>
                  <a:close/>
                  <a:moveTo>
                    <a:pt x="285" y="166"/>
                  </a:moveTo>
                  <a:cubicBezTo>
                    <a:pt x="287" y="155"/>
                    <a:pt x="286" y="143"/>
                    <a:pt x="287" y="139"/>
                  </a:cubicBezTo>
                  <a:cubicBezTo>
                    <a:pt x="288" y="138"/>
                    <a:pt x="291" y="137"/>
                    <a:pt x="294" y="138"/>
                  </a:cubicBezTo>
                  <a:cubicBezTo>
                    <a:pt x="298" y="141"/>
                    <a:pt x="299" y="177"/>
                    <a:pt x="290" y="184"/>
                  </a:cubicBezTo>
                  <a:cubicBezTo>
                    <a:pt x="288" y="184"/>
                    <a:pt x="284" y="184"/>
                    <a:pt x="283" y="182"/>
                  </a:cubicBezTo>
                  <a:cubicBezTo>
                    <a:pt x="282" y="180"/>
                    <a:pt x="283" y="174"/>
                    <a:pt x="285" y="166"/>
                  </a:cubicBezTo>
                  <a:close/>
                  <a:moveTo>
                    <a:pt x="280" y="214"/>
                  </a:moveTo>
                  <a:cubicBezTo>
                    <a:pt x="280" y="200"/>
                    <a:pt x="281" y="197"/>
                    <a:pt x="284" y="193"/>
                  </a:cubicBezTo>
                  <a:cubicBezTo>
                    <a:pt x="287" y="191"/>
                    <a:pt x="291" y="193"/>
                    <a:pt x="293" y="195"/>
                  </a:cubicBezTo>
                  <a:cubicBezTo>
                    <a:pt x="295" y="200"/>
                    <a:pt x="291" y="225"/>
                    <a:pt x="291" y="237"/>
                  </a:cubicBezTo>
                  <a:cubicBezTo>
                    <a:pt x="290" y="248"/>
                    <a:pt x="294" y="259"/>
                    <a:pt x="289" y="261"/>
                  </a:cubicBezTo>
                  <a:cubicBezTo>
                    <a:pt x="285" y="262"/>
                    <a:pt x="281" y="261"/>
                    <a:pt x="281" y="258"/>
                  </a:cubicBezTo>
                  <a:cubicBezTo>
                    <a:pt x="279" y="244"/>
                    <a:pt x="280" y="214"/>
                    <a:pt x="280" y="214"/>
                  </a:cubicBezTo>
                  <a:close/>
                  <a:moveTo>
                    <a:pt x="267" y="388"/>
                  </a:moveTo>
                  <a:cubicBezTo>
                    <a:pt x="266" y="407"/>
                    <a:pt x="266" y="405"/>
                    <a:pt x="253" y="405"/>
                  </a:cubicBezTo>
                  <a:cubicBezTo>
                    <a:pt x="242" y="405"/>
                    <a:pt x="214" y="405"/>
                    <a:pt x="212" y="406"/>
                  </a:cubicBezTo>
                  <a:cubicBezTo>
                    <a:pt x="212" y="408"/>
                    <a:pt x="211" y="414"/>
                    <a:pt x="211" y="419"/>
                  </a:cubicBezTo>
                  <a:cubicBezTo>
                    <a:pt x="212" y="426"/>
                    <a:pt x="216" y="428"/>
                    <a:pt x="186" y="431"/>
                  </a:cubicBezTo>
                  <a:cubicBezTo>
                    <a:pt x="179" y="432"/>
                    <a:pt x="134" y="430"/>
                    <a:pt x="131" y="425"/>
                  </a:cubicBezTo>
                  <a:cubicBezTo>
                    <a:pt x="128" y="419"/>
                    <a:pt x="122" y="411"/>
                    <a:pt x="127" y="403"/>
                  </a:cubicBezTo>
                  <a:cubicBezTo>
                    <a:pt x="133" y="408"/>
                    <a:pt x="139" y="412"/>
                    <a:pt x="153" y="417"/>
                  </a:cubicBezTo>
                  <a:cubicBezTo>
                    <a:pt x="164" y="419"/>
                    <a:pt x="181" y="420"/>
                    <a:pt x="191" y="418"/>
                  </a:cubicBezTo>
                  <a:cubicBezTo>
                    <a:pt x="197" y="415"/>
                    <a:pt x="197" y="413"/>
                    <a:pt x="196" y="406"/>
                  </a:cubicBezTo>
                  <a:cubicBezTo>
                    <a:pt x="175" y="405"/>
                    <a:pt x="164" y="404"/>
                    <a:pt x="157" y="404"/>
                  </a:cubicBezTo>
                  <a:cubicBezTo>
                    <a:pt x="146" y="403"/>
                    <a:pt x="146" y="403"/>
                    <a:pt x="146" y="397"/>
                  </a:cubicBezTo>
                  <a:cubicBezTo>
                    <a:pt x="147" y="392"/>
                    <a:pt x="148" y="391"/>
                    <a:pt x="155" y="392"/>
                  </a:cubicBezTo>
                  <a:cubicBezTo>
                    <a:pt x="160" y="392"/>
                    <a:pt x="168" y="393"/>
                    <a:pt x="180" y="393"/>
                  </a:cubicBezTo>
                  <a:cubicBezTo>
                    <a:pt x="189" y="393"/>
                    <a:pt x="196" y="393"/>
                    <a:pt x="196" y="393"/>
                  </a:cubicBezTo>
                  <a:cubicBezTo>
                    <a:pt x="196" y="384"/>
                    <a:pt x="196" y="384"/>
                    <a:pt x="196" y="384"/>
                  </a:cubicBezTo>
                  <a:cubicBezTo>
                    <a:pt x="196" y="384"/>
                    <a:pt x="180" y="384"/>
                    <a:pt x="174" y="384"/>
                  </a:cubicBezTo>
                  <a:cubicBezTo>
                    <a:pt x="155" y="383"/>
                    <a:pt x="158" y="381"/>
                    <a:pt x="157" y="372"/>
                  </a:cubicBezTo>
                  <a:cubicBezTo>
                    <a:pt x="159" y="356"/>
                    <a:pt x="159" y="358"/>
                    <a:pt x="173" y="357"/>
                  </a:cubicBezTo>
                  <a:cubicBezTo>
                    <a:pt x="185" y="357"/>
                    <a:pt x="219" y="357"/>
                    <a:pt x="228" y="357"/>
                  </a:cubicBezTo>
                  <a:cubicBezTo>
                    <a:pt x="242" y="358"/>
                    <a:pt x="240" y="359"/>
                    <a:pt x="240" y="371"/>
                  </a:cubicBezTo>
                  <a:cubicBezTo>
                    <a:pt x="238" y="378"/>
                    <a:pt x="241" y="381"/>
                    <a:pt x="227" y="383"/>
                  </a:cubicBezTo>
                  <a:cubicBezTo>
                    <a:pt x="225" y="383"/>
                    <a:pt x="212" y="384"/>
                    <a:pt x="212" y="384"/>
                  </a:cubicBezTo>
                  <a:cubicBezTo>
                    <a:pt x="212" y="393"/>
                    <a:pt x="212" y="393"/>
                    <a:pt x="21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53" y="393"/>
                    <a:pt x="253" y="384"/>
                  </a:cubicBezTo>
                  <a:cubicBezTo>
                    <a:pt x="253" y="375"/>
                    <a:pt x="255" y="361"/>
                    <a:pt x="255" y="361"/>
                  </a:cubicBezTo>
                  <a:cubicBezTo>
                    <a:pt x="255" y="361"/>
                    <a:pt x="255" y="351"/>
                    <a:pt x="245" y="351"/>
                  </a:cubicBezTo>
                  <a:cubicBezTo>
                    <a:pt x="236" y="351"/>
                    <a:pt x="184" y="350"/>
                    <a:pt x="163" y="351"/>
                  </a:cubicBezTo>
                  <a:cubicBezTo>
                    <a:pt x="147" y="351"/>
                    <a:pt x="146" y="354"/>
                    <a:pt x="145" y="359"/>
                  </a:cubicBezTo>
                  <a:cubicBezTo>
                    <a:pt x="144" y="366"/>
                    <a:pt x="142" y="392"/>
                    <a:pt x="138" y="390"/>
                  </a:cubicBezTo>
                  <a:cubicBezTo>
                    <a:pt x="125" y="387"/>
                    <a:pt x="128" y="386"/>
                    <a:pt x="128" y="379"/>
                  </a:cubicBezTo>
                  <a:cubicBezTo>
                    <a:pt x="129" y="369"/>
                    <a:pt x="130" y="359"/>
                    <a:pt x="132" y="350"/>
                  </a:cubicBezTo>
                  <a:cubicBezTo>
                    <a:pt x="135" y="343"/>
                    <a:pt x="136" y="339"/>
                    <a:pt x="176" y="339"/>
                  </a:cubicBezTo>
                  <a:cubicBezTo>
                    <a:pt x="195" y="339"/>
                    <a:pt x="249" y="339"/>
                    <a:pt x="249" y="339"/>
                  </a:cubicBezTo>
                  <a:cubicBezTo>
                    <a:pt x="261" y="340"/>
                    <a:pt x="265" y="340"/>
                    <a:pt x="267" y="352"/>
                  </a:cubicBezTo>
                  <a:cubicBezTo>
                    <a:pt x="269" y="369"/>
                    <a:pt x="268" y="375"/>
                    <a:pt x="267" y="388"/>
                  </a:cubicBezTo>
                  <a:close/>
                  <a:moveTo>
                    <a:pt x="146" y="306"/>
                  </a:moveTo>
                  <a:cubicBezTo>
                    <a:pt x="146" y="309"/>
                    <a:pt x="151" y="309"/>
                    <a:pt x="161" y="308"/>
                  </a:cubicBezTo>
                  <a:cubicBezTo>
                    <a:pt x="169" y="308"/>
                    <a:pt x="168" y="307"/>
                    <a:pt x="169" y="313"/>
                  </a:cubicBezTo>
                  <a:cubicBezTo>
                    <a:pt x="169" y="316"/>
                    <a:pt x="169" y="317"/>
                    <a:pt x="163" y="317"/>
                  </a:cubicBezTo>
                  <a:cubicBezTo>
                    <a:pt x="144" y="318"/>
                    <a:pt x="146" y="317"/>
                    <a:pt x="146" y="322"/>
                  </a:cubicBezTo>
                  <a:cubicBezTo>
                    <a:pt x="146" y="326"/>
                    <a:pt x="149" y="325"/>
                    <a:pt x="161" y="324"/>
                  </a:cubicBezTo>
                  <a:cubicBezTo>
                    <a:pt x="168" y="324"/>
                    <a:pt x="169" y="323"/>
                    <a:pt x="169" y="328"/>
                  </a:cubicBezTo>
                  <a:cubicBezTo>
                    <a:pt x="170" y="331"/>
                    <a:pt x="169" y="333"/>
                    <a:pt x="169" y="333"/>
                  </a:cubicBezTo>
                  <a:cubicBezTo>
                    <a:pt x="164" y="333"/>
                    <a:pt x="143" y="335"/>
                    <a:pt x="137" y="335"/>
                  </a:cubicBezTo>
                  <a:cubicBezTo>
                    <a:pt x="132" y="334"/>
                    <a:pt x="132" y="334"/>
                    <a:pt x="132" y="323"/>
                  </a:cubicBezTo>
                  <a:cubicBezTo>
                    <a:pt x="133" y="313"/>
                    <a:pt x="133" y="304"/>
                    <a:pt x="136" y="295"/>
                  </a:cubicBezTo>
                  <a:cubicBezTo>
                    <a:pt x="138" y="290"/>
                    <a:pt x="138" y="291"/>
                    <a:pt x="160" y="290"/>
                  </a:cubicBezTo>
                  <a:cubicBezTo>
                    <a:pt x="171" y="290"/>
                    <a:pt x="170" y="289"/>
                    <a:pt x="171" y="297"/>
                  </a:cubicBezTo>
                  <a:cubicBezTo>
                    <a:pt x="171" y="300"/>
                    <a:pt x="171" y="300"/>
                    <a:pt x="153" y="301"/>
                  </a:cubicBezTo>
                  <a:cubicBezTo>
                    <a:pt x="145" y="301"/>
                    <a:pt x="146" y="300"/>
                    <a:pt x="146" y="306"/>
                  </a:cubicBezTo>
                  <a:close/>
                  <a:moveTo>
                    <a:pt x="178" y="296"/>
                  </a:moveTo>
                  <a:cubicBezTo>
                    <a:pt x="177" y="295"/>
                    <a:pt x="181" y="290"/>
                    <a:pt x="183" y="289"/>
                  </a:cubicBezTo>
                  <a:cubicBezTo>
                    <a:pt x="186" y="290"/>
                    <a:pt x="193" y="294"/>
                    <a:pt x="195" y="295"/>
                  </a:cubicBezTo>
                  <a:cubicBezTo>
                    <a:pt x="196" y="295"/>
                    <a:pt x="198" y="296"/>
                    <a:pt x="201" y="298"/>
                  </a:cubicBezTo>
                  <a:cubicBezTo>
                    <a:pt x="202" y="297"/>
                    <a:pt x="203" y="296"/>
                    <a:pt x="204" y="296"/>
                  </a:cubicBezTo>
                  <a:cubicBezTo>
                    <a:pt x="206" y="295"/>
                    <a:pt x="217" y="289"/>
                    <a:pt x="220" y="289"/>
                  </a:cubicBezTo>
                  <a:cubicBezTo>
                    <a:pt x="221" y="289"/>
                    <a:pt x="225" y="296"/>
                    <a:pt x="222" y="297"/>
                  </a:cubicBezTo>
                  <a:cubicBezTo>
                    <a:pt x="219" y="300"/>
                    <a:pt x="215" y="303"/>
                    <a:pt x="212" y="304"/>
                  </a:cubicBezTo>
                  <a:cubicBezTo>
                    <a:pt x="215" y="306"/>
                    <a:pt x="218" y="307"/>
                    <a:pt x="218" y="307"/>
                  </a:cubicBezTo>
                  <a:cubicBezTo>
                    <a:pt x="223" y="309"/>
                    <a:pt x="224" y="310"/>
                    <a:pt x="223" y="315"/>
                  </a:cubicBezTo>
                  <a:cubicBezTo>
                    <a:pt x="223" y="316"/>
                    <a:pt x="221" y="318"/>
                    <a:pt x="220" y="318"/>
                  </a:cubicBezTo>
                  <a:cubicBezTo>
                    <a:pt x="218" y="319"/>
                    <a:pt x="215" y="321"/>
                    <a:pt x="213" y="322"/>
                  </a:cubicBezTo>
                  <a:cubicBezTo>
                    <a:pt x="215" y="323"/>
                    <a:pt x="217" y="324"/>
                    <a:pt x="219" y="325"/>
                  </a:cubicBezTo>
                  <a:cubicBezTo>
                    <a:pt x="227" y="329"/>
                    <a:pt x="227" y="328"/>
                    <a:pt x="224" y="333"/>
                  </a:cubicBezTo>
                  <a:cubicBezTo>
                    <a:pt x="221" y="337"/>
                    <a:pt x="216" y="335"/>
                    <a:pt x="214" y="334"/>
                  </a:cubicBezTo>
                  <a:cubicBezTo>
                    <a:pt x="213" y="333"/>
                    <a:pt x="207" y="331"/>
                    <a:pt x="201" y="327"/>
                  </a:cubicBezTo>
                  <a:cubicBezTo>
                    <a:pt x="197" y="330"/>
                    <a:pt x="192" y="332"/>
                    <a:pt x="188" y="334"/>
                  </a:cubicBezTo>
                  <a:cubicBezTo>
                    <a:pt x="182" y="337"/>
                    <a:pt x="181" y="337"/>
                    <a:pt x="179" y="334"/>
                  </a:cubicBezTo>
                  <a:cubicBezTo>
                    <a:pt x="175" y="329"/>
                    <a:pt x="178" y="329"/>
                    <a:pt x="184" y="325"/>
                  </a:cubicBezTo>
                  <a:cubicBezTo>
                    <a:pt x="184" y="325"/>
                    <a:pt x="187" y="324"/>
                    <a:pt x="189" y="322"/>
                  </a:cubicBezTo>
                  <a:cubicBezTo>
                    <a:pt x="187" y="321"/>
                    <a:pt x="184" y="320"/>
                    <a:pt x="180" y="318"/>
                  </a:cubicBezTo>
                  <a:cubicBezTo>
                    <a:pt x="180" y="317"/>
                    <a:pt x="177" y="316"/>
                    <a:pt x="177" y="314"/>
                  </a:cubicBezTo>
                  <a:cubicBezTo>
                    <a:pt x="177" y="312"/>
                    <a:pt x="176" y="310"/>
                    <a:pt x="183" y="306"/>
                  </a:cubicBezTo>
                  <a:cubicBezTo>
                    <a:pt x="185" y="305"/>
                    <a:pt x="187" y="304"/>
                    <a:pt x="189" y="303"/>
                  </a:cubicBezTo>
                  <a:cubicBezTo>
                    <a:pt x="184" y="301"/>
                    <a:pt x="180" y="299"/>
                    <a:pt x="178" y="296"/>
                  </a:cubicBezTo>
                  <a:close/>
                  <a:moveTo>
                    <a:pt x="264" y="333"/>
                  </a:moveTo>
                  <a:cubicBezTo>
                    <a:pt x="260" y="334"/>
                    <a:pt x="234" y="335"/>
                    <a:pt x="234" y="335"/>
                  </a:cubicBezTo>
                  <a:cubicBezTo>
                    <a:pt x="231" y="334"/>
                    <a:pt x="231" y="335"/>
                    <a:pt x="231" y="331"/>
                  </a:cubicBezTo>
                  <a:cubicBezTo>
                    <a:pt x="231" y="326"/>
                    <a:pt x="231" y="326"/>
                    <a:pt x="240" y="326"/>
                  </a:cubicBezTo>
                  <a:cubicBezTo>
                    <a:pt x="248" y="326"/>
                    <a:pt x="255" y="327"/>
                    <a:pt x="255" y="322"/>
                  </a:cubicBezTo>
                  <a:cubicBezTo>
                    <a:pt x="255" y="318"/>
                    <a:pt x="254" y="317"/>
                    <a:pt x="240" y="318"/>
                  </a:cubicBezTo>
                  <a:cubicBezTo>
                    <a:pt x="232" y="318"/>
                    <a:pt x="233" y="318"/>
                    <a:pt x="232" y="316"/>
                  </a:cubicBezTo>
                  <a:cubicBezTo>
                    <a:pt x="231" y="311"/>
                    <a:pt x="230" y="309"/>
                    <a:pt x="237" y="308"/>
                  </a:cubicBezTo>
                  <a:cubicBezTo>
                    <a:pt x="247" y="307"/>
                    <a:pt x="255" y="308"/>
                    <a:pt x="255" y="306"/>
                  </a:cubicBezTo>
                  <a:cubicBezTo>
                    <a:pt x="256" y="302"/>
                    <a:pt x="255" y="300"/>
                    <a:pt x="248" y="301"/>
                  </a:cubicBezTo>
                  <a:cubicBezTo>
                    <a:pt x="232" y="302"/>
                    <a:pt x="231" y="303"/>
                    <a:pt x="231" y="298"/>
                  </a:cubicBezTo>
                  <a:cubicBezTo>
                    <a:pt x="231" y="293"/>
                    <a:pt x="229" y="292"/>
                    <a:pt x="241" y="291"/>
                  </a:cubicBezTo>
                  <a:cubicBezTo>
                    <a:pt x="254" y="291"/>
                    <a:pt x="264" y="289"/>
                    <a:pt x="265" y="295"/>
                  </a:cubicBezTo>
                  <a:cubicBezTo>
                    <a:pt x="267" y="302"/>
                    <a:pt x="268" y="311"/>
                    <a:pt x="268" y="324"/>
                  </a:cubicBezTo>
                  <a:cubicBezTo>
                    <a:pt x="268" y="333"/>
                    <a:pt x="268" y="333"/>
                    <a:pt x="264" y="333"/>
                  </a:cubicBezTo>
                  <a:close/>
                  <a:moveTo>
                    <a:pt x="262" y="279"/>
                  </a:moveTo>
                  <a:cubicBezTo>
                    <a:pt x="258" y="281"/>
                    <a:pt x="241" y="259"/>
                    <a:pt x="230" y="244"/>
                  </a:cubicBezTo>
                  <a:cubicBezTo>
                    <a:pt x="226" y="239"/>
                    <a:pt x="212" y="227"/>
                    <a:pt x="199" y="226"/>
                  </a:cubicBezTo>
                  <a:cubicBezTo>
                    <a:pt x="179" y="225"/>
                    <a:pt x="153" y="259"/>
                    <a:pt x="146" y="271"/>
                  </a:cubicBezTo>
                  <a:cubicBezTo>
                    <a:pt x="142" y="276"/>
                    <a:pt x="139" y="282"/>
                    <a:pt x="133" y="279"/>
                  </a:cubicBezTo>
                  <a:cubicBezTo>
                    <a:pt x="128" y="276"/>
                    <a:pt x="128" y="276"/>
                    <a:pt x="131" y="267"/>
                  </a:cubicBezTo>
                  <a:cubicBezTo>
                    <a:pt x="136" y="254"/>
                    <a:pt x="160" y="228"/>
                    <a:pt x="171" y="220"/>
                  </a:cubicBezTo>
                  <a:cubicBezTo>
                    <a:pt x="182" y="210"/>
                    <a:pt x="184" y="209"/>
                    <a:pt x="188" y="197"/>
                  </a:cubicBezTo>
                  <a:cubicBezTo>
                    <a:pt x="190" y="174"/>
                    <a:pt x="189" y="169"/>
                    <a:pt x="183" y="168"/>
                  </a:cubicBezTo>
                  <a:cubicBezTo>
                    <a:pt x="176" y="167"/>
                    <a:pt x="147" y="163"/>
                    <a:pt x="146" y="181"/>
                  </a:cubicBezTo>
                  <a:cubicBezTo>
                    <a:pt x="145" y="196"/>
                    <a:pt x="145" y="203"/>
                    <a:pt x="145" y="209"/>
                  </a:cubicBezTo>
                  <a:cubicBezTo>
                    <a:pt x="145" y="218"/>
                    <a:pt x="145" y="216"/>
                    <a:pt x="136" y="216"/>
                  </a:cubicBezTo>
                  <a:cubicBezTo>
                    <a:pt x="130" y="216"/>
                    <a:pt x="133" y="186"/>
                    <a:pt x="133" y="166"/>
                  </a:cubicBezTo>
                  <a:cubicBezTo>
                    <a:pt x="136" y="153"/>
                    <a:pt x="144" y="155"/>
                    <a:pt x="156" y="154"/>
                  </a:cubicBezTo>
                  <a:cubicBezTo>
                    <a:pt x="162" y="155"/>
                    <a:pt x="171" y="154"/>
                    <a:pt x="175" y="154"/>
                  </a:cubicBezTo>
                  <a:cubicBezTo>
                    <a:pt x="185" y="154"/>
                    <a:pt x="188" y="149"/>
                    <a:pt x="188" y="141"/>
                  </a:cubicBezTo>
                  <a:cubicBezTo>
                    <a:pt x="189" y="132"/>
                    <a:pt x="190" y="132"/>
                    <a:pt x="197" y="131"/>
                  </a:cubicBezTo>
                  <a:cubicBezTo>
                    <a:pt x="204" y="130"/>
                    <a:pt x="203" y="135"/>
                    <a:pt x="204" y="141"/>
                  </a:cubicBezTo>
                  <a:cubicBezTo>
                    <a:pt x="207" y="151"/>
                    <a:pt x="203" y="152"/>
                    <a:pt x="218" y="153"/>
                  </a:cubicBezTo>
                  <a:cubicBezTo>
                    <a:pt x="230" y="153"/>
                    <a:pt x="239" y="153"/>
                    <a:pt x="245" y="154"/>
                  </a:cubicBezTo>
                  <a:cubicBezTo>
                    <a:pt x="257" y="155"/>
                    <a:pt x="263" y="154"/>
                    <a:pt x="264" y="172"/>
                  </a:cubicBezTo>
                  <a:cubicBezTo>
                    <a:pt x="265" y="188"/>
                    <a:pt x="269" y="202"/>
                    <a:pt x="264" y="208"/>
                  </a:cubicBezTo>
                  <a:cubicBezTo>
                    <a:pt x="262" y="210"/>
                    <a:pt x="256" y="213"/>
                    <a:pt x="252" y="213"/>
                  </a:cubicBezTo>
                  <a:cubicBezTo>
                    <a:pt x="247" y="210"/>
                    <a:pt x="258" y="176"/>
                    <a:pt x="245" y="170"/>
                  </a:cubicBezTo>
                  <a:cubicBezTo>
                    <a:pt x="237" y="166"/>
                    <a:pt x="216" y="166"/>
                    <a:pt x="209" y="169"/>
                  </a:cubicBezTo>
                  <a:cubicBezTo>
                    <a:pt x="203" y="172"/>
                    <a:pt x="206" y="184"/>
                    <a:pt x="205" y="193"/>
                  </a:cubicBezTo>
                  <a:cubicBezTo>
                    <a:pt x="205" y="200"/>
                    <a:pt x="205" y="207"/>
                    <a:pt x="219" y="217"/>
                  </a:cubicBezTo>
                  <a:cubicBezTo>
                    <a:pt x="234" y="227"/>
                    <a:pt x="247" y="240"/>
                    <a:pt x="260" y="256"/>
                  </a:cubicBezTo>
                  <a:cubicBezTo>
                    <a:pt x="268" y="264"/>
                    <a:pt x="275" y="275"/>
                    <a:pt x="262" y="279"/>
                  </a:cubicBezTo>
                  <a:close/>
                  <a:moveTo>
                    <a:pt x="270" y="85"/>
                  </a:moveTo>
                  <a:cubicBezTo>
                    <a:pt x="207" y="85"/>
                    <a:pt x="207" y="85"/>
                    <a:pt x="207" y="85"/>
                  </a:cubicBezTo>
                  <a:cubicBezTo>
                    <a:pt x="207" y="76"/>
                    <a:pt x="214" y="69"/>
                    <a:pt x="222" y="69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7" y="69"/>
                    <a:pt x="270" y="73"/>
                    <a:pt x="270" y="77"/>
                  </a:cubicBezTo>
                  <a:lnTo>
                    <a:pt x="270" y="85"/>
                  </a:lnTo>
                  <a:close/>
                  <a:moveTo>
                    <a:pt x="331" y="360"/>
                  </a:moveTo>
                  <a:cubicBezTo>
                    <a:pt x="328" y="363"/>
                    <a:pt x="319" y="364"/>
                    <a:pt x="317" y="367"/>
                  </a:cubicBezTo>
                  <a:cubicBezTo>
                    <a:pt x="315" y="370"/>
                    <a:pt x="316" y="391"/>
                    <a:pt x="317" y="392"/>
                  </a:cubicBezTo>
                  <a:cubicBezTo>
                    <a:pt x="319" y="394"/>
                    <a:pt x="323" y="393"/>
                    <a:pt x="330" y="392"/>
                  </a:cubicBezTo>
                  <a:cubicBezTo>
                    <a:pt x="335" y="392"/>
                    <a:pt x="336" y="407"/>
                    <a:pt x="333" y="408"/>
                  </a:cubicBezTo>
                  <a:cubicBezTo>
                    <a:pt x="329" y="409"/>
                    <a:pt x="315" y="410"/>
                    <a:pt x="307" y="411"/>
                  </a:cubicBezTo>
                  <a:cubicBezTo>
                    <a:pt x="300" y="412"/>
                    <a:pt x="295" y="412"/>
                    <a:pt x="287" y="412"/>
                  </a:cubicBezTo>
                  <a:cubicBezTo>
                    <a:pt x="280" y="412"/>
                    <a:pt x="280" y="409"/>
                    <a:pt x="280" y="403"/>
                  </a:cubicBezTo>
                  <a:cubicBezTo>
                    <a:pt x="280" y="397"/>
                    <a:pt x="279" y="395"/>
                    <a:pt x="285" y="396"/>
                  </a:cubicBezTo>
                  <a:cubicBezTo>
                    <a:pt x="291" y="396"/>
                    <a:pt x="294" y="397"/>
                    <a:pt x="300" y="392"/>
                  </a:cubicBezTo>
                  <a:cubicBezTo>
                    <a:pt x="303" y="389"/>
                    <a:pt x="301" y="381"/>
                    <a:pt x="302" y="375"/>
                  </a:cubicBezTo>
                  <a:cubicBezTo>
                    <a:pt x="301" y="370"/>
                    <a:pt x="303" y="365"/>
                    <a:pt x="295" y="367"/>
                  </a:cubicBezTo>
                  <a:cubicBezTo>
                    <a:pt x="285" y="370"/>
                    <a:pt x="284" y="371"/>
                    <a:pt x="284" y="353"/>
                  </a:cubicBezTo>
                  <a:cubicBezTo>
                    <a:pt x="284" y="347"/>
                    <a:pt x="284" y="341"/>
                    <a:pt x="284" y="336"/>
                  </a:cubicBezTo>
                  <a:cubicBezTo>
                    <a:pt x="285" y="328"/>
                    <a:pt x="283" y="323"/>
                    <a:pt x="294" y="321"/>
                  </a:cubicBezTo>
                  <a:cubicBezTo>
                    <a:pt x="299" y="320"/>
                    <a:pt x="296" y="334"/>
                    <a:pt x="296" y="341"/>
                  </a:cubicBezTo>
                  <a:cubicBezTo>
                    <a:pt x="296" y="347"/>
                    <a:pt x="295" y="354"/>
                    <a:pt x="299" y="354"/>
                  </a:cubicBezTo>
                  <a:cubicBezTo>
                    <a:pt x="308" y="355"/>
                    <a:pt x="303" y="334"/>
                    <a:pt x="303" y="317"/>
                  </a:cubicBezTo>
                  <a:cubicBezTo>
                    <a:pt x="304" y="306"/>
                    <a:pt x="301" y="301"/>
                    <a:pt x="310" y="300"/>
                  </a:cubicBezTo>
                  <a:cubicBezTo>
                    <a:pt x="318" y="298"/>
                    <a:pt x="316" y="301"/>
                    <a:pt x="317" y="311"/>
                  </a:cubicBezTo>
                  <a:cubicBezTo>
                    <a:pt x="317" y="319"/>
                    <a:pt x="316" y="350"/>
                    <a:pt x="320" y="350"/>
                  </a:cubicBezTo>
                  <a:cubicBezTo>
                    <a:pt x="328" y="349"/>
                    <a:pt x="326" y="323"/>
                    <a:pt x="326" y="319"/>
                  </a:cubicBezTo>
                  <a:cubicBezTo>
                    <a:pt x="325" y="312"/>
                    <a:pt x="324" y="309"/>
                    <a:pt x="331" y="308"/>
                  </a:cubicBezTo>
                  <a:cubicBezTo>
                    <a:pt x="337" y="308"/>
                    <a:pt x="337" y="308"/>
                    <a:pt x="338" y="314"/>
                  </a:cubicBezTo>
                  <a:cubicBezTo>
                    <a:pt x="339" y="320"/>
                    <a:pt x="339" y="326"/>
                    <a:pt x="339" y="331"/>
                  </a:cubicBezTo>
                  <a:cubicBezTo>
                    <a:pt x="339" y="337"/>
                    <a:pt x="338" y="341"/>
                    <a:pt x="337" y="348"/>
                  </a:cubicBezTo>
                  <a:cubicBezTo>
                    <a:pt x="336" y="355"/>
                    <a:pt x="333" y="358"/>
                    <a:pt x="331" y="360"/>
                  </a:cubicBezTo>
                  <a:close/>
                  <a:moveTo>
                    <a:pt x="364" y="430"/>
                  </a:moveTo>
                  <a:cubicBezTo>
                    <a:pt x="360" y="431"/>
                    <a:pt x="359" y="431"/>
                    <a:pt x="354" y="430"/>
                  </a:cubicBezTo>
                  <a:cubicBezTo>
                    <a:pt x="350" y="429"/>
                    <a:pt x="348" y="425"/>
                    <a:pt x="345" y="416"/>
                  </a:cubicBezTo>
                  <a:cubicBezTo>
                    <a:pt x="344" y="411"/>
                    <a:pt x="343" y="406"/>
                    <a:pt x="340" y="395"/>
                  </a:cubicBezTo>
                  <a:cubicBezTo>
                    <a:pt x="339" y="382"/>
                    <a:pt x="337" y="371"/>
                    <a:pt x="340" y="364"/>
                  </a:cubicBezTo>
                  <a:cubicBezTo>
                    <a:pt x="341" y="359"/>
                    <a:pt x="344" y="352"/>
                    <a:pt x="347" y="346"/>
                  </a:cubicBezTo>
                  <a:cubicBezTo>
                    <a:pt x="349" y="341"/>
                    <a:pt x="351" y="337"/>
                    <a:pt x="354" y="327"/>
                  </a:cubicBezTo>
                  <a:cubicBezTo>
                    <a:pt x="356" y="318"/>
                    <a:pt x="356" y="317"/>
                    <a:pt x="354" y="309"/>
                  </a:cubicBezTo>
                  <a:cubicBezTo>
                    <a:pt x="353" y="305"/>
                    <a:pt x="351" y="301"/>
                    <a:pt x="350" y="297"/>
                  </a:cubicBezTo>
                  <a:cubicBezTo>
                    <a:pt x="347" y="291"/>
                    <a:pt x="345" y="288"/>
                    <a:pt x="352" y="288"/>
                  </a:cubicBezTo>
                  <a:cubicBezTo>
                    <a:pt x="361" y="287"/>
                    <a:pt x="361" y="288"/>
                    <a:pt x="365" y="294"/>
                  </a:cubicBezTo>
                  <a:cubicBezTo>
                    <a:pt x="369" y="305"/>
                    <a:pt x="369" y="309"/>
                    <a:pt x="370" y="312"/>
                  </a:cubicBezTo>
                  <a:cubicBezTo>
                    <a:pt x="371" y="320"/>
                    <a:pt x="370" y="329"/>
                    <a:pt x="363" y="345"/>
                  </a:cubicBezTo>
                  <a:cubicBezTo>
                    <a:pt x="356" y="359"/>
                    <a:pt x="353" y="365"/>
                    <a:pt x="354" y="379"/>
                  </a:cubicBezTo>
                  <a:cubicBezTo>
                    <a:pt x="355" y="394"/>
                    <a:pt x="358" y="410"/>
                    <a:pt x="360" y="416"/>
                  </a:cubicBezTo>
                  <a:cubicBezTo>
                    <a:pt x="362" y="420"/>
                    <a:pt x="367" y="429"/>
                    <a:pt x="364" y="430"/>
                  </a:cubicBezTo>
                  <a:close/>
                  <a:moveTo>
                    <a:pt x="387" y="409"/>
                  </a:moveTo>
                  <a:cubicBezTo>
                    <a:pt x="390" y="419"/>
                    <a:pt x="396" y="428"/>
                    <a:pt x="392" y="429"/>
                  </a:cubicBezTo>
                  <a:cubicBezTo>
                    <a:pt x="389" y="430"/>
                    <a:pt x="383" y="429"/>
                    <a:pt x="381" y="427"/>
                  </a:cubicBezTo>
                  <a:cubicBezTo>
                    <a:pt x="377" y="423"/>
                    <a:pt x="373" y="415"/>
                    <a:pt x="371" y="402"/>
                  </a:cubicBezTo>
                  <a:cubicBezTo>
                    <a:pt x="369" y="388"/>
                    <a:pt x="367" y="379"/>
                    <a:pt x="369" y="366"/>
                  </a:cubicBezTo>
                  <a:cubicBezTo>
                    <a:pt x="373" y="347"/>
                    <a:pt x="383" y="341"/>
                    <a:pt x="385" y="325"/>
                  </a:cubicBezTo>
                  <a:cubicBezTo>
                    <a:pt x="385" y="315"/>
                    <a:pt x="384" y="312"/>
                    <a:pt x="383" y="307"/>
                  </a:cubicBezTo>
                  <a:cubicBezTo>
                    <a:pt x="380" y="300"/>
                    <a:pt x="371" y="288"/>
                    <a:pt x="382" y="288"/>
                  </a:cubicBezTo>
                  <a:cubicBezTo>
                    <a:pt x="388" y="288"/>
                    <a:pt x="388" y="289"/>
                    <a:pt x="391" y="291"/>
                  </a:cubicBezTo>
                  <a:cubicBezTo>
                    <a:pt x="395" y="294"/>
                    <a:pt x="399" y="308"/>
                    <a:pt x="400" y="316"/>
                  </a:cubicBezTo>
                  <a:cubicBezTo>
                    <a:pt x="401" y="327"/>
                    <a:pt x="395" y="339"/>
                    <a:pt x="391" y="349"/>
                  </a:cubicBezTo>
                  <a:cubicBezTo>
                    <a:pt x="387" y="361"/>
                    <a:pt x="382" y="367"/>
                    <a:pt x="382" y="378"/>
                  </a:cubicBezTo>
                  <a:cubicBezTo>
                    <a:pt x="383" y="386"/>
                    <a:pt x="384" y="396"/>
                    <a:pt x="387" y="409"/>
                  </a:cubicBezTo>
                  <a:close/>
                  <a:moveTo>
                    <a:pt x="424" y="337"/>
                  </a:moveTo>
                  <a:cubicBezTo>
                    <a:pt x="419" y="357"/>
                    <a:pt x="414" y="354"/>
                    <a:pt x="410" y="376"/>
                  </a:cubicBezTo>
                  <a:cubicBezTo>
                    <a:pt x="410" y="384"/>
                    <a:pt x="415" y="402"/>
                    <a:pt x="417" y="409"/>
                  </a:cubicBezTo>
                  <a:cubicBezTo>
                    <a:pt x="418" y="415"/>
                    <a:pt x="424" y="428"/>
                    <a:pt x="421" y="429"/>
                  </a:cubicBezTo>
                  <a:cubicBezTo>
                    <a:pt x="418" y="429"/>
                    <a:pt x="411" y="428"/>
                    <a:pt x="409" y="426"/>
                  </a:cubicBezTo>
                  <a:cubicBezTo>
                    <a:pt x="405" y="423"/>
                    <a:pt x="402" y="411"/>
                    <a:pt x="401" y="406"/>
                  </a:cubicBezTo>
                  <a:cubicBezTo>
                    <a:pt x="398" y="394"/>
                    <a:pt x="393" y="373"/>
                    <a:pt x="402" y="355"/>
                  </a:cubicBezTo>
                  <a:cubicBezTo>
                    <a:pt x="405" y="350"/>
                    <a:pt x="409" y="342"/>
                    <a:pt x="411" y="328"/>
                  </a:cubicBezTo>
                  <a:cubicBezTo>
                    <a:pt x="411" y="309"/>
                    <a:pt x="410" y="307"/>
                    <a:pt x="407" y="298"/>
                  </a:cubicBezTo>
                  <a:cubicBezTo>
                    <a:pt x="405" y="293"/>
                    <a:pt x="402" y="289"/>
                    <a:pt x="407" y="289"/>
                  </a:cubicBezTo>
                  <a:cubicBezTo>
                    <a:pt x="421" y="289"/>
                    <a:pt x="420" y="293"/>
                    <a:pt x="424" y="302"/>
                  </a:cubicBezTo>
                  <a:cubicBezTo>
                    <a:pt x="426" y="313"/>
                    <a:pt x="427" y="318"/>
                    <a:pt x="424" y="337"/>
                  </a:cubicBezTo>
                  <a:close/>
                  <a:moveTo>
                    <a:pt x="420" y="272"/>
                  </a:moveTo>
                  <a:cubicBezTo>
                    <a:pt x="413" y="275"/>
                    <a:pt x="413" y="271"/>
                    <a:pt x="413" y="260"/>
                  </a:cubicBezTo>
                  <a:cubicBezTo>
                    <a:pt x="413" y="253"/>
                    <a:pt x="414" y="231"/>
                    <a:pt x="404" y="227"/>
                  </a:cubicBezTo>
                  <a:cubicBezTo>
                    <a:pt x="396" y="223"/>
                    <a:pt x="388" y="223"/>
                    <a:pt x="386" y="226"/>
                  </a:cubicBezTo>
                  <a:cubicBezTo>
                    <a:pt x="385" y="228"/>
                    <a:pt x="385" y="267"/>
                    <a:pt x="385" y="267"/>
                  </a:cubicBezTo>
                  <a:cubicBezTo>
                    <a:pt x="385" y="276"/>
                    <a:pt x="381" y="275"/>
                    <a:pt x="377" y="274"/>
                  </a:cubicBezTo>
                  <a:cubicBezTo>
                    <a:pt x="369" y="272"/>
                    <a:pt x="370" y="267"/>
                    <a:pt x="370" y="260"/>
                  </a:cubicBezTo>
                  <a:cubicBezTo>
                    <a:pt x="370" y="253"/>
                    <a:pt x="370" y="227"/>
                    <a:pt x="369" y="225"/>
                  </a:cubicBezTo>
                  <a:cubicBezTo>
                    <a:pt x="368" y="224"/>
                    <a:pt x="353" y="223"/>
                    <a:pt x="350" y="239"/>
                  </a:cubicBezTo>
                  <a:cubicBezTo>
                    <a:pt x="348" y="254"/>
                    <a:pt x="346" y="264"/>
                    <a:pt x="346" y="267"/>
                  </a:cubicBezTo>
                  <a:cubicBezTo>
                    <a:pt x="345" y="269"/>
                    <a:pt x="345" y="271"/>
                    <a:pt x="344" y="272"/>
                  </a:cubicBezTo>
                  <a:cubicBezTo>
                    <a:pt x="341" y="273"/>
                    <a:pt x="335" y="274"/>
                    <a:pt x="334" y="272"/>
                  </a:cubicBezTo>
                  <a:cubicBezTo>
                    <a:pt x="333" y="267"/>
                    <a:pt x="334" y="258"/>
                    <a:pt x="335" y="249"/>
                  </a:cubicBezTo>
                  <a:cubicBezTo>
                    <a:pt x="337" y="239"/>
                    <a:pt x="339" y="232"/>
                    <a:pt x="342" y="223"/>
                  </a:cubicBezTo>
                  <a:cubicBezTo>
                    <a:pt x="343" y="217"/>
                    <a:pt x="359" y="214"/>
                    <a:pt x="367" y="210"/>
                  </a:cubicBezTo>
                  <a:cubicBezTo>
                    <a:pt x="373" y="209"/>
                    <a:pt x="371" y="201"/>
                    <a:pt x="369" y="200"/>
                  </a:cubicBezTo>
                  <a:cubicBezTo>
                    <a:pt x="367" y="200"/>
                    <a:pt x="356" y="201"/>
                    <a:pt x="350" y="202"/>
                  </a:cubicBezTo>
                  <a:cubicBezTo>
                    <a:pt x="346" y="202"/>
                    <a:pt x="342" y="205"/>
                    <a:pt x="338" y="198"/>
                  </a:cubicBezTo>
                  <a:cubicBezTo>
                    <a:pt x="336" y="194"/>
                    <a:pt x="336" y="190"/>
                    <a:pt x="346" y="190"/>
                  </a:cubicBezTo>
                  <a:cubicBezTo>
                    <a:pt x="360" y="189"/>
                    <a:pt x="360" y="189"/>
                    <a:pt x="360" y="189"/>
                  </a:cubicBezTo>
                  <a:cubicBezTo>
                    <a:pt x="360" y="189"/>
                    <a:pt x="370" y="188"/>
                    <a:pt x="371" y="187"/>
                  </a:cubicBezTo>
                  <a:cubicBezTo>
                    <a:pt x="371" y="184"/>
                    <a:pt x="371" y="179"/>
                    <a:pt x="373" y="175"/>
                  </a:cubicBezTo>
                  <a:cubicBezTo>
                    <a:pt x="374" y="174"/>
                    <a:pt x="378" y="175"/>
                    <a:pt x="381" y="175"/>
                  </a:cubicBezTo>
                  <a:cubicBezTo>
                    <a:pt x="386" y="177"/>
                    <a:pt x="384" y="177"/>
                    <a:pt x="385" y="183"/>
                  </a:cubicBezTo>
                  <a:cubicBezTo>
                    <a:pt x="385" y="186"/>
                    <a:pt x="384" y="187"/>
                    <a:pt x="401" y="187"/>
                  </a:cubicBezTo>
                  <a:cubicBezTo>
                    <a:pt x="414" y="186"/>
                    <a:pt x="423" y="185"/>
                    <a:pt x="422" y="190"/>
                  </a:cubicBezTo>
                  <a:cubicBezTo>
                    <a:pt x="422" y="192"/>
                    <a:pt x="422" y="197"/>
                    <a:pt x="421" y="198"/>
                  </a:cubicBezTo>
                  <a:cubicBezTo>
                    <a:pt x="419" y="200"/>
                    <a:pt x="416" y="199"/>
                    <a:pt x="410" y="200"/>
                  </a:cubicBezTo>
                  <a:cubicBezTo>
                    <a:pt x="402" y="200"/>
                    <a:pt x="388" y="200"/>
                    <a:pt x="386" y="201"/>
                  </a:cubicBezTo>
                  <a:cubicBezTo>
                    <a:pt x="384" y="201"/>
                    <a:pt x="385" y="204"/>
                    <a:pt x="385" y="206"/>
                  </a:cubicBezTo>
                  <a:cubicBezTo>
                    <a:pt x="386" y="208"/>
                    <a:pt x="385" y="208"/>
                    <a:pt x="393" y="210"/>
                  </a:cubicBezTo>
                  <a:cubicBezTo>
                    <a:pt x="419" y="218"/>
                    <a:pt x="419" y="217"/>
                    <a:pt x="423" y="234"/>
                  </a:cubicBezTo>
                  <a:cubicBezTo>
                    <a:pt x="426" y="248"/>
                    <a:pt x="426" y="256"/>
                    <a:pt x="426" y="261"/>
                  </a:cubicBezTo>
                  <a:cubicBezTo>
                    <a:pt x="426" y="266"/>
                    <a:pt x="428" y="269"/>
                    <a:pt x="420" y="272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0095357" y="-820102"/>
              <a:ext cx="124492" cy="119253"/>
            </a:xfrm>
            <a:custGeom>
              <a:avLst/>
              <a:gdLst/>
              <a:ahLst/>
              <a:cxnLst/>
              <a:rect l="l" t="t" r="r" b="b"/>
              <a:pathLst>
                <a:path w="20" h="19">
                  <a:moveTo>
                    <a:pt x="10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20" y="17"/>
                    <a:pt x="20" y="12"/>
                    <a:pt x="18" y="5"/>
                  </a:cubicBezTo>
                  <a:cubicBezTo>
                    <a:pt x="16" y="0"/>
                    <a:pt x="10" y="0"/>
                    <a:pt x="4" y="1"/>
                  </a:cubicBezTo>
                  <a:cubicBezTo>
                    <a:pt x="1" y="1"/>
                    <a:pt x="0" y="1"/>
                    <a:pt x="0" y="5"/>
                  </a:cubicBezTo>
                  <a:cubicBezTo>
                    <a:pt x="3" y="19"/>
                    <a:pt x="3" y="17"/>
                    <a:pt x="10" y="1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9787985" y="-806863"/>
              <a:ext cx="111252" cy="106013"/>
            </a:xfrm>
            <a:custGeom>
              <a:avLst/>
              <a:gdLst/>
              <a:ahLst/>
              <a:cxnLst/>
              <a:rect l="l" t="t" r="r" b="b"/>
              <a:pathLst>
                <a:path w="18" h="17">
                  <a:moveTo>
                    <a:pt x="3" y="17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17" y="16"/>
                    <a:pt x="17" y="11"/>
                    <a:pt x="18" y="3"/>
                  </a:cubicBezTo>
                  <a:cubicBezTo>
                    <a:pt x="18" y="0"/>
                    <a:pt x="13" y="0"/>
                    <a:pt x="8" y="1"/>
                  </a:cubicBezTo>
                  <a:cubicBezTo>
                    <a:pt x="3" y="2"/>
                    <a:pt x="3" y="2"/>
                    <a:pt x="2" y="6"/>
                  </a:cubicBezTo>
                  <a:cubicBezTo>
                    <a:pt x="1" y="9"/>
                    <a:pt x="0" y="16"/>
                    <a:pt x="3" y="1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7144" y="4010978"/>
            <a:ext cx="5696808" cy="5694140"/>
            <a:chOff x="-7144" y="4010978"/>
            <a:chExt cx="5696808" cy="5694140"/>
          </a:xfrm>
        </p:grpSpPr>
        <p:sp>
          <p:nvSpPr>
            <p:cNvPr id="27" name="Freeform 27"/>
            <p:cNvSpPr/>
            <p:nvPr/>
          </p:nvSpPr>
          <p:spPr>
            <a:xfrm>
              <a:off x="4759547" y="5918740"/>
              <a:ext cx="564356" cy="614744"/>
            </a:xfrm>
            <a:custGeom>
              <a:avLst/>
              <a:gdLst/>
              <a:ahLst/>
              <a:cxnLst/>
              <a:rect l="l" t="t" r="r" b="b"/>
              <a:pathLst>
                <a:path w="90" h="98">
                  <a:moveTo>
                    <a:pt x="39" y="52"/>
                  </a:moveTo>
                  <a:cubicBezTo>
                    <a:pt x="44" y="48"/>
                    <a:pt x="44" y="42"/>
                    <a:pt x="42" y="3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8" y="46"/>
                    <a:pt x="15" y="54"/>
                    <a:pt x="12" y="55"/>
                  </a:cubicBezTo>
                  <a:cubicBezTo>
                    <a:pt x="11" y="56"/>
                    <a:pt x="10" y="55"/>
                    <a:pt x="10" y="54"/>
                  </a:cubicBezTo>
                  <a:cubicBezTo>
                    <a:pt x="8" y="48"/>
                    <a:pt x="7" y="43"/>
                    <a:pt x="5" y="38"/>
                  </a:cubicBezTo>
                  <a:cubicBezTo>
                    <a:pt x="4" y="34"/>
                    <a:pt x="2" y="29"/>
                    <a:pt x="1" y="23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4" y="20"/>
                    <a:pt x="3" y="30"/>
                    <a:pt x="12" y="28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9"/>
                    <a:pt x="70" y="1"/>
                    <a:pt x="73" y="0"/>
                  </a:cubicBezTo>
                  <a:cubicBezTo>
                    <a:pt x="74" y="0"/>
                    <a:pt x="74" y="0"/>
                    <a:pt x="75" y="2"/>
                  </a:cubicBezTo>
                  <a:cubicBezTo>
                    <a:pt x="76" y="7"/>
                    <a:pt x="78" y="12"/>
                    <a:pt x="79" y="17"/>
                  </a:cubicBezTo>
                  <a:cubicBezTo>
                    <a:pt x="81" y="22"/>
                    <a:pt x="82" y="27"/>
                    <a:pt x="84" y="34"/>
                  </a:cubicBezTo>
                  <a:cubicBezTo>
                    <a:pt x="90" y="52"/>
                    <a:pt x="84" y="65"/>
                    <a:pt x="73" y="68"/>
                  </a:cubicBezTo>
                  <a:cubicBezTo>
                    <a:pt x="64" y="71"/>
                    <a:pt x="55" y="67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9" y="57"/>
                    <a:pt x="48" y="64"/>
                    <a:pt x="41" y="7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1" y="91"/>
                    <a:pt x="27" y="97"/>
                    <a:pt x="24" y="98"/>
                  </a:cubicBezTo>
                  <a:cubicBezTo>
                    <a:pt x="23" y="98"/>
                    <a:pt x="23" y="98"/>
                    <a:pt x="22" y="97"/>
                  </a:cubicBezTo>
                  <a:cubicBezTo>
                    <a:pt x="21" y="93"/>
                    <a:pt x="20" y="89"/>
                    <a:pt x="19" y="85"/>
                  </a:cubicBezTo>
                  <a:cubicBezTo>
                    <a:pt x="16" y="73"/>
                    <a:pt x="16" y="73"/>
                    <a:pt x="16" y="73"/>
                  </a:cubicBezTo>
                  <a:lnTo>
                    <a:pt x="39" y="52"/>
                  </a:lnTo>
                  <a:close/>
                  <a:moveTo>
                    <a:pt x="44" y="35"/>
                  </a:moveTo>
                  <a:cubicBezTo>
                    <a:pt x="46" y="40"/>
                    <a:pt x="46" y="40"/>
                    <a:pt x="46" y="40"/>
                  </a:cubicBezTo>
                  <a:cubicBezTo>
                    <a:pt x="49" y="52"/>
                    <a:pt x="57" y="56"/>
                    <a:pt x="68" y="52"/>
                  </a:cubicBezTo>
                  <a:cubicBezTo>
                    <a:pt x="80" y="49"/>
                    <a:pt x="84" y="41"/>
                    <a:pt x="81" y="32"/>
                  </a:cubicBezTo>
                  <a:cubicBezTo>
                    <a:pt x="79" y="25"/>
                    <a:pt x="79" y="25"/>
                    <a:pt x="79" y="25"/>
                  </a:cubicBezTo>
                  <a:lnTo>
                    <a:pt x="44" y="35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4892040" y="6559868"/>
              <a:ext cx="508730" cy="376238"/>
            </a:xfrm>
            <a:custGeom>
              <a:avLst/>
              <a:gdLst/>
              <a:ahLst/>
              <a:cxnLst/>
              <a:rect l="l" t="t" r="r" b="b"/>
              <a:pathLst>
                <a:path w="81" h="60">
                  <a:moveTo>
                    <a:pt x="33" y="1"/>
                  </a:moveTo>
                  <a:cubicBezTo>
                    <a:pt x="34" y="1"/>
                    <a:pt x="35" y="2"/>
                    <a:pt x="35" y="3"/>
                  </a:cubicBezTo>
                  <a:cubicBezTo>
                    <a:pt x="35" y="4"/>
                    <a:pt x="33" y="4"/>
                    <a:pt x="31" y="4"/>
                  </a:cubicBezTo>
                  <a:cubicBezTo>
                    <a:pt x="17" y="8"/>
                    <a:pt x="3" y="14"/>
                    <a:pt x="3" y="31"/>
                  </a:cubicBezTo>
                  <a:cubicBezTo>
                    <a:pt x="4" y="42"/>
                    <a:pt x="10" y="48"/>
                    <a:pt x="19" y="48"/>
                  </a:cubicBezTo>
                  <a:cubicBezTo>
                    <a:pt x="42" y="47"/>
                    <a:pt x="28" y="2"/>
                    <a:pt x="56" y="1"/>
                  </a:cubicBezTo>
                  <a:cubicBezTo>
                    <a:pt x="70" y="0"/>
                    <a:pt x="80" y="11"/>
                    <a:pt x="81" y="25"/>
                  </a:cubicBezTo>
                  <a:cubicBezTo>
                    <a:pt x="81" y="36"/>
                    <a:pt x="77" y="42"/>
                    <a:pt x="77" y="45"/>
                  </a:cubicBezTo>
                  <a:cubicBezTo>
                    <a:pt x="77" y="49"/>
                    <a:pt x="80" y="47"/>
                    <a:pt x="81" y="49"/>
                  </a:cubicBezTo>
                  <a:cubicBezTo>
                    <a:pt x="81" y="50"/>
                    <a:pt x="80" y="50"/>
                    <a:pt x="79" y="50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5" y="54"/>
                    <a:pt x="54" y="54"/>
                    <a:pt x="54" y="54"/>
                  </a:cubicBezTo>
                  <a:cubicBezTo>
                    <a:pt x="53" y="54"/>
                    <a:pt x="52" y="54"/>
                    <a:pt x="52" y="53"/>
                  </a:cubicBezTo>
                  <a:cubicBezTo>
                    <a:pt x="52" y="52"/>
                    <a:pt x="55" y="52"/>
                    <a:pt x="59" y="50"/>
                  </a:cubicBezTo>
                  <a:cubicBezTo>
                    <a:pt x="72" y="44"/>
                    <a:pt x="79" y="38"/>
                    <a:pt x="78" y="25"/>
                  </a:cubicBezTo>
                  <a:cubicBezTo>
                    <a:pt x="78" y="17"/>
                    <a:pt x="74" y="11"/>
                    <a:pt x="65" y="11"/>
                  </a:cubicBezTo>
                  <a:cubicBezTo>
                    <a:pt x="47" y="12"/>
                    <a:pt x="59" y="58"/>
                    <a:pt x="29" y="59"/>
                  </a:cubicBezTo>
                  <a:cubicBezTo>
                    <a:pt x="14" y="60"/>
                    <a:pt x="1" y="48"/>
                    <a:pt x="1" y="31"/>
                  </a:cubicBezTo>
                  <a:cubicBezTo>
                    <a:pt x="0" y="19"/>
                    <a:pt x="5" y="14"/>
                    <a:pt x="5" y="9"/>
                  </a:cubicBezTo>
                  <a:cubicBezTo>
                    <a:pt x="5" y="5"/>
                    <a:pt x="1" y="6"/>
                    <a:pt x="1" y="4"/>
                  </a:cubicBezTo>
                  <a:cubicBezTo>
                    <a:pt x="1" y="3"/>
                    <a:pt x="1" y="3"/>
                    <a:pt x="2" y="3"/>
                  </a:cubicBezTo>
                  <a:lnTo>
                    <a:pt x="33" y="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4873466" y="7018306"/>
              <a:ext cx="508730" cy="288798"/>
            </a:xfrm>
            <a:custGeom>
              <a:avLst/>
              <a:gdLst/>
              <a:ahLst/>
              <a:cxnLst/>
              <a:rect l="l" t="t" r="r" b="b"/>
              <a:pathLst>
                <a:path w="81" h="46">
                  <a:moveTo>
                    <a:pt x="71" y="19"/>
                  </a:moveTo>
                  <a:cubicBezTo>
                    <a:pt x="80" y="20"/>
                    <a:pt x="77" y="10"/>
                    <a:pt x="80" y="10"/>
                  </a:cubicBezTo>
                  <a:cubicBezTo>
                    <a:pt x="81" y="10"/>
                    <a:pt x="81" y="11"/>
                    <a:pt x="81" y="13"/>
                  </a:cubicBezTo>
                  <a:cubicBezTo>
                    <a:pt x="80" y="18"/>
                    <a:pt x="80" y="24"/>
                    <a:pt x="79" y="28"/>
                  </a:cubicBezTo>
                  <a:cubicBezTo>
                    <a:pt x="78" y="33"/>
                    <a:pt x="78" y="38"/>
                    <a:pt x="77" y="44"/>
                  </a:cubicBezTo>
                  <a:cubicBezTo>
                    <a:pt x="77" y="46"/>
                    <a:pt x="76" y="46"/>
                    <a:pt x="75" y="46"/>
                  </a:cubicBezTo>
                  <a:cubicBezTo>
                    <a:pt x="72" y="45"/>
                    <a:pt x="78" y="36"/>
                    <a:pt x="69" y="3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2" y="26"/>
                    <a:pt x="5" y="36"/>
                    <a:pt x="2" y="36"/>
                  </a:cubicBezTo>
                  <a:cubicBezTo>
                    <a:pt x="1" y="36"/>
                    <a:pt x="0" y="35"/>
                    <a:pt x="1" y="34"/>
                  </a:cubicBezTo>
                  <a:cubicBezTo>
                    <a:pt x="1" y="28"/>
                    <a:pt x="2" y="22"/>
                    <a:pt x="3" y="18"/>
                  </a:cubicBezTo>
                  <a:cubicBezTo>
                    <a:pt x="3" y="14"/>
                    <a:pt x="4" y="8"/>
                    <a:pt x="5" y="2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10" y="1"/>
                    <a:pt x="4" y="10"/>
                    <a:pt x="13" y="11"/>
                  </a:cubicBezTo>
                  <a:lnTo>
                    <a:pt x="71" y="1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4764881" y="7394543"/>
              <a:ext cx="567023" cy="458438"/>
            </a:xfrm>
            <a:custGeom>
              <a:avLst/>
              <a:gdLst/>
              <a:ahLst/>
              <a:cxnLst/>
              <a:rect l="l" t="t" r="r" b="b"/>
              <a:pathLst>
                <a:path w="90" h="73">
                  <a:moveTo>
                    <a:pt x="79" y="34"/>
                  </a:moveTo>
                  <a:cubicBezTo>
                    <a:pt x="80" y="11"/>
                    <a:pt x="64" y="5"/>
                    <a:pt x="65" y="2"/>
                  </a:cubicBezTo>
                  <a:cubicBezTo>
                    <a:pt x="65" y="2"/>
                    <a:pt x="65" y="1"/>
                    <a:pt x="66" y="2"/>
                  </a:cubicBezTo>
                  <a:cubicBezTo>
                    <a:pt x="66" y="2"/>
                    <a:pt x="68" y="2"/>
                    <a:pt x="70" y="3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90" y="14"/>
                    <a:pt x="90" y="15"/>
                    <a:pt x="90" y="15"/>
                  </a:cubicBezTo>
                  <a:cubicBezTo>
                    <a:pt x="90" y="16"/>
                    <a:pt x="89" y="16"/>
                    <a:pt x="88" y="17"/>
                  </a:cubicBezTo>
                  <a:cubicBezTo>
                    <a:pt x="88" y="17"/>
                    <a:pt x="87" y="18"/>
                    <a:pt x="87" y="19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9"/>
                    <a:pt x="70" y="70"/>
                    <a:pt x="70" y="70"/>
                  </a:cubicBezTo>
                  <a:cubicBezTo>
                    <a:pt x="71" y="71"/>
                    <a:pt x="71" y="71"/>
                    <a:pt x="71" y="72"/>
                  </a:cubicBezTo>
                  <a:cubicBezTo>
                    <a:pt x="70" y="73"/>
                    <a:pt x="70" y="73"/>
                    <a:pt x="68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6" y="69"/>
                    <a:pt x="44" y="69"/>
                    <a:pt x="43" y="69"/>
                  </a:cubicBezTo>
                  <a:cubicBezTo>
                    <a:pt x="43" y="68"/>
                    <a:pt x="42" y="68"/>
                    <a:pt x="43" y="67"/>
                  </a:cubicBezTo>
                  <a:cubicBezTo>
                    <a:pt x="43" y="65"/>
                    <a:pt x="60" y="69"/>
                    <a:pt x="73" y="5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7" y="28"/>
                    <a:pt x="4" y="31"/>
                    <a:pt x="3" y="36"/>
                  </a:cubicBezTo>
                  <a:cubicBezTo>
                    <a:pt x="2" y="37"/>
                    <a:pt x="2" y="38"/>
                    <a:pt x="1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2" y="29"/>
                    <a:pt x="4" y="24"/>
                    <a:pt x="6" y="19"/>
                  </a:cubicBezTo>
                  <a:cubicBezTo>
                    <a:pt x="7" y="14"/>
                    <a:pt x="9" y="8"/>
                    <a:pt x="11" y="2"/>
                  </a:cubicBezTo>
                  <a:cubicBezTo>
                    <a:pt x="12" y="1"/>
                    <a:pt x="12" y="0"/>
                    <a:pt x="13" y="1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2" y="8"/>
                    <a:pt x="12" y="12"/>
                    <a:pt x="19" y="14"/>
                  </a:cubicBezTo>
                  <a:lnTo>
                    <a:pt x="79" y="34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4539615" y="7847648"/>
              <a:ext cx="590836" cy="551117"/>
            </a:xfrm>
            <a:custGeom>
              <a:avLst/>
              <a:gdLst/>
              <a:ahLst/>
              <a:cxnLst/>
              <a:rect l="l" t="t" r="r" b="b"/>
              <a:pathLst>
                <a:path w="94" h="88">
                  <a:moveTo>
                    <a:pt x="38" y="42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50" y="63"/>
                    <a:pt x="53" y="66"/>
                    <a:pt x="56" y="68"/>
                  </a:cubicBezTo>
                  <a:cubicBezTo>
                    <a:pt x="62" y="72"/>
                    <a:pt x="65" y="65"/>
                    <a:pt x="67" y="66"/>
                  </a:cubicBezTo>
                  <a:cubicBezTo>
                    <a:pt x="67" y="67"/>
                    <a:pt x="67" y="68"/>
                    <a:pt x="67" y="69"/>
                  </a:cubicBezTo>
                  <a:cubicBezTo>
                    <a:pt x="65" y="72"/>
                    <a:pt x="63" y="74"/>
                    <a:pt x="61" y="78"/>
                  </a:cubicBezTo>
                  <a:cubicBezTo>
                    <a:pt x="59" y="81"/>
                    <a:pt x="57" y="84"/>
                    <a:pt x="55" y="87"/>
                  </a:cubicBezTo>
                  <a:cubicBezTo>
                    <a:pt x="55" y="88"/>
                    <a:pt x="54" y="88"/>
                    <a:pt x="54" y="88"/>
                  </a:cubicBezTo>
                  <a:cubicBezTo>
                    <a:pt x="52" y="86"/>
                    <a:pt x="57" y="84"/>
                    <a:pt x="48" y="65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23"/>
                    <a:pt x="3" y="33"/>
                    <a:pt x="1" y="31"/>
                  </a:cubicBezTo>
                  <a:cubicBezTo>
                    <a:pt x="0" y="31"/>
                    <a:pt x="0" y="30"/>
                    <a:pt x="1" y="29"/>
                  </a:cubicBezTo>
                  <a:cubicBezTo>
                    <a:pt x="4" y="24"/>
                    <a:pt x="7" y="19"/>
                    <a:pt x="9" y="16"/>
                  </a:cubicBezTo>
                  <a:cubicBezTo>
                    <a:pt x="12" y="12"/>
                    <a:pt x="14" y="7"/>
                    <a:pt x="17" y="2"/>
                  </a:cubicBezTo>
                  <a:cubicBezTo>
                    <a:pt x="18" y="1"/>
                    <a:pt x="19" y="0"/>
                    <a:pt x="20" y="1"/>
                  </a:cubicBezTo>
                  <a:cubicBezTo>
                    <a:pt x="23" y="3"/>
                    <a:pt x="14" y="9"/>
                    <a:pt x="21" y="1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1" y="29"/>
                    <a:pt x="91" y="22"/>
                    <a:pt x="93" y="24"/>
                  </a:cubicBezTo>
                  <a:cubicBezTo>
                    <a:pt x="94" y="24"/>
                    <a:pt x="94" y="25"/>
                    <a:pt x="93" y="26"/>
                  </a:cubicBezTo>
                  <a:cubicBezTo>
                    <a:pt x="91" y="31"/>
                    <a:pt x="88" y="35"/>
                    <a:pt x="85" y="39"/>
                  </a:cubicBezTo>
                  <a:cubicBezTo>
                    <a:pt x="82" y="44"/>
                    <a:pt x="79" y="48"/>
                    <a:pt x="77" y="53"/>
                  </a:cubicBezTo>
                  <a:cubicBezTo>
                    <a:pt x="76" y="54"/>
                    <a:pt x="75" y="55"/>
                    <a:pt x="74" y="54"/>
                  </a:cubicBezTo>
                  <a:cubicBezTo>
                    <a:pt x="72" y="53"/>
                    <a:pt x="78" y="49"/>
                    <a:pt x="73" y="45"/>
                  </a:cubicBezTo>
                  <a:cubicBezTo>
                    <a:pt x="71" y="44"/>
                    <a:pt x="69" y="44"/>
                    <a:pt x="67" y="44"/>
                  </a:cubicBezTo>
                  <a:lnTo>
                    <a:pt x="38" y="4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639318" y="7876794"/>
              <a:ext cx="577596" cy="503396"/>
            </a:xfrm>
            <a:custGeom>
              <a:avLst/>
              <a:gdLst/>
              <a:ahLst/>
              <a:cxnLst/>
              <a:rect l="l" t="t" r="r" b="b"/>
              <a:pathLst>
                <a:path w="92" h="80">
                  <a:moveTo>
                    <a:pt x="66" y="60"/>
                  </a:moveTo>
                  <a:cubicBezTo>
                    <a:pt x="64" y="61"/>
                    <a:pt x="64" y="61"/>
                    <a:pt x="64" y="60"/>
                  </a:cubicBezTo>
                  <a:cubicBezTo>
                    <a:pt x="63" y="59"/>
                    <a:pt x="64" y="59"/>
                    <a:pt x="66" y="57"/>
                  </a:cubicBezTo>
                  <a:cubicBezTo>
                    <a:pt x="76" y="47"/>
                    <a:pt x="85" y="34"/>
                    <a:pt x="76" y="20"/>
                  </a:cubicBezTo>
                  <a:cubicBezTo>
                    <a:pt x="70" y="11"/>
                    <a:pt x="61" y="8"/>
                    <a:pt x="54" y="13"/>
                  </a:cubicBezTo>
                  <a:cubicBezTo>
                    <a:pt x="35" y="26"/>
                    <a:pt x="69" y="57"/>
                    <a:pt x="46" y="73"/>
                  </a:cubicBezTo>
                  <a:cubicBezTo>
                    <a:pt x="35" y="80"/>
                    <a:pt x="20" y="76"/>
                    <a:pt x="13" y="65"/>
                  </a:cubicBezTo>
                  <a:cubicBezTo>
                    <a:pt x="7" y="56"/>
                    <a:pt x="7" y="49"/>
                    <a:pt x="6" y="46"/>
                  </a:cubicBezTo>
                  <a:cubicBezTo>
                    <a:pt x="3" y="43"/>
                    <a:pt x="2" y="46"/>
                    <a:pt x="0" y="44"/>
                  </a:cubicBezTo>
                  <a:cubicBezTo>
                    <a:pt x="0" y="44"/>
                    <a:pt x="0" y="43"/>
                    <a:pt x="1" y="42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0" y="27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7"/>
                    <a:pt x="21" y="29"/>
                    <a:pt x="18" y="33"/>
                  </a:cubicBezTo>
                  <a:cubicBezTo>
                    <a:pt x="11" y="44"/>
                    <a:pt x="8" y="53"/>
                    <a:pt x="15" y="63"/>
                  </a:cubicBezTo>
                  <a:cubicBezTo>
                    <a:pt x="19" y="70"/>
                    <a:pt x="26" y="73"/>
                    <a:pt x="33" y="69"/>
                  </a:cubicBezTo>
                  <a:cubicBezTo>
                    <a:pt x="48" y="58"/>
                    <a:pt x="14" y="26"/>
                    <a:pt x="40" y="9"/>
                  </a:cubicBezTo>
                  <a:cubicBezTo>
                    <a:pt x="52" y="0"/>
                    <a:pt x="69" y="5"/>
                    <a:pt x="78" y="19"/>
                  </a:cubicBezTo>
                  <a:cubicBezTo>
                    <a:pt x="85" y="28"/>
                    <a:pt x="83" y="35"/>
                    <a:pt x="86" y="39"/>
                  </a:cubicBezTo>
                  <a:cubicBezTo>
                    <a:pt x="88" y="43"/>
                    <a:pt x="91" y="40"/>
                    <a:pt x="92" y="42"/>
                  </a:cubicBezTo>
                  <a:cubicBezTo>
                    <a:pt x="92" y="42"/>
                    <a:pt x="92" y="43"/>
                    <a:pt x="92" y="43"/>
                  </a:cubicBezTo>
                  <a:lnTo>
                    <a:pt x="66" y="60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342614" y="7270052"/>
              <a:ext cx="622649" cy="638556"/>
            </a:xfrm>
            <a:custGeom>
              <a:avLst/>
              <a:gdLst/>
              <a:ahLst/>
              <a:cxnLst/>
              <a:rect l="l" t="t" r="r" b="b"/>
              <a:pathLst>
                <a:path w="99" h="102">
                  <a:moveTo>
                    <a:pt x="32" y="90"/>
                  </a:moveTo>
                  <a:cubicBezTo>
                    <a:pt x="23" y="93"/>
                    <a:pt x="30" y="101"/>
                    <a:pt x="27" y="102"/>
                  </a:cubicBezTo>
                  <a:cubicBezTo>
                    <a:pt x="26" y="102"/>
                    <a:pt x="26" y="102"/>
                    <a:pt x="25" y="101"/>
                  </a:cubicBezTo>
                  <a:cubicBezTo>
                    <a:pt x="23" y="95"/>
                    <a:pt x="22" y="90"/>
                    <a:pt x="20" y="86"/>
                  </a:cubicBezTo>
                  <a:cubicBezTo>
                    <a:pt x="19" y="81"/>
                    <a:pt x="17" y="76"/>
                    <a:pt x="15" y="71"/>
                  </a:cubicBezTo>
                  <a:cubicBezTo>
                    <a:pt x="15" y="69"/>
                    <a:pt x="15" y="68"/>
                    <a:pt x="16" y="68"/>
                  </a:cubicBezTo>
                  <a:cubicBezTo>
                    <a:pt x="19" y="67"/>
                    <a:pt x="18" y="78"/>
                    <a:pt x="26" y="75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8" y="50"/>
                    <a:pt x="16" y="57"/>
                    <a:pt x="13" y="58"/>
                  </a:cubicBezTo>
                  <a:cubicBezTo>
                    <a:pt x="12" y="59"/>
                    <a:pt x="11" y="58"/>
                    <a:pt x="10" y="57"/>
                  </a:cubicBezTo>
                  <a:cubicBezTo>
                    <a:pt x="9" y="51"/>
                    <a:pt x="7" y="46"/>
                    <a:pt x="6" y="42"/>
                  </a:cubicBezTo>
                  <a:cubicBezTo>
                    <a:pt x="4" y="37"/>
                    <a:pt x="2" y="32"/>
                    <a:pt x="0" y="27"/>
                  </a:cubicBezTo>
                  <a:cubicBezTo>
                    <a:pt x="0" y="25"/>
                    <a:pt x="0" y="25"/>
                    <a:pt x="1" y="24"/>
                  </a:cubicBezTo>
                  <a:cubicBezTo>
                    <a:pt x="4" y="23"/>
                    <a:pt x="3" y="34"/>
                    <a:pt x="12" y="31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76" y="9"/>
                    <a:pt x="68" y="2"/>
                    <a:pt x="71" y="1"/>
                  </a:cubicBezTo>
                  <a:cubicBezTo>
                    <a:pt x="72" y="0"/>
                    <a:pt x="73" y="1"/>
                    <a:pt x="74" y="2"/>
                  </a:cubicBezTo>
                  <a:cubicBezTo>
                    <a:pt x="75" y="8"/>
                    <a:pt x="77" y="13"/>
                    <a:pt x="78" y="17"/>
                  </a:cubicBezTo>
                  <a:cubicBezTo>
                    <a:pt x="80" y="22"/>
                    <a:pt x="82" y="27"/>
                    <a:pt x="84" y="32"/>
                  </a:cubicBezTo>
                  <a:cubicBezTo>
                    <a:pt x="84" y="34"/>
                    <a:pt x="84" y="34"/>
                    <a:pt x="83" y="35"/>
                  </a:cubicBezTo>
                  <a:cubicBezTo>
                    <a:pt x="80" y="36"/>
                    <a:pt x="81" y="25"/>
                    <a:pt x="72" y="2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0" y="53"/>
                    <a:pt x="83" y="45"/>
                    <a:pt x="86" y="44"/>
                  </a:cubicBezTo>
                  <a:cubicBezTo>
                    <a:pt x="87" y="44"/>
                    <a:pt x="88" y="44"/>
                    <a:pt x="88" y="46"/>
                  </a:cubicBezTo>
                  <a:cubicBezTo>
                    <a:pt x="90" y="52"/>
                    <a:pt x="92" y="57"/>
                    <a:pt x="93" y="61"/>
                  </a:cubicBezTo>
                  <a:cubicBezTo>
                    <a:pt x="95" y="65"/>
                    <a:pt x="97" y="70"/>
                    <a:pt x="98" y="76"/>
                  </a:cubicBezTo>
                  <a:cubicBezTo>
                    <a:pt x="99" y="78"/>
                    <a:pt x="99" y="78"/>
                    <a:pt x="98" y="79"/>
                  </a:cubicBezTo>
                  <a:cubicBezTo>
                    <a:pt x="95" y="80"/>
                    <a:pt x="96" y="69"/>
                    <a:pt x="87" y="72"/>
                  </a:cubicBezTo>
                  <a:lnTo>
                    <a:pt x="32" y="90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86893" y="6753320"/>
              <a:ext cx="503396" cy="445103"/>
            </a:xfrm>
            <a:custGeom>
              <a:avLst/>
              <a:gdLst/>
              <a:ahLst/>
              <a:cxnLst/>
              <a:rect l="l" t="t" r="r" b="b"/>
              <a:pathLst>
                <a:path w="80" h="71">
                  <a:moveTo>
                    <a:pt x="12" y="61"/>
                  </a:moveTo>
                  <a:cubicBezTo>
                    <a:pt x="3" y="61"/>
                    <a:pt x="8" y="71"/>
                    <a:pt x="4" y="71"/>
                  </a:cubicBezTo>
                  <a:cubicBezTo>
                    <a:pt x="3" y="71"/>
                    <a:pt x="3" y="71"/>
                    <a:pt x="3" y="69"/>
                  </a:cubicBezTo>
                  <a:cubicBezTo>
                    <a:pt x="2" y="63"/>
                    <a:pt x="2" y="58"/>
                    <a:pt x="2" y="53"/>
                  </a:cubicBezTo>
                  <a:cubicBezTo>
                    <a:pt x="2" y="39"/>
                    <a:pt x="1" y="26"/>
                    <a:pt x="0" y="1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5"/>
                    <a:pt x="24" y="5"/>
                    <a:pt x="24" y="5"/>
                  </a:cubicBezTo>
                  <a:cubicBezTo>
                    <a:pt x="25" y="5"/>
                    <a:pt x="25" y="5"/>
                    <a:pt x="25" y="6"/>
                  </a:cubicBezTo>
                  <a:cubicBezTo>
                    <a:pt x="25" y="7"/>
                    <a:pt x="23" y="7"/>
                    <a:pt x="16" y="12"/>
                  </a:cubicBezTo>
                  <a:cubicBezTo>
                    <a:pt x="8" y="17"/>
                    <a:pt x="3" y="25"/>
                    <a:pt x="4" y="39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6" y="32"/>
                    <a:pt x="30" y="27"/>
                    <a:pt x="22" y="27"/>
                  </a:cubicBezTo>
                  <a:cubicBezTo>
                    <a:pt x="20" y="27"/>
                    <a:pt x="19" y="27"/>
                    <a:pt x="19" y="25"/>
                  </a:cubicBezTo>
                  <a:cubicBezTo>
                    <a:pt x="19" y="25"/>
                    <a:pt x="20" y="24"/>
                    <a:pt x="21" y="24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7" y="23"/>
                    <a:pt x="57" y="24"/>
                  </a:cubicBezTo>
                  <a:cubicBezTo>
                    <a:pt x="57" y="25"/>
                    <a:pt x="56" y="25"/>
                    <a:pt x="54" y="25"/>
                  </a:cubicBezTo>
                  <a:cubicBezTo>
                    <a:pt x="44" y="26"/>
                    <a:pt x="39" y="32"/>
                    <a:pt x="39" y="4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3" y="41"/>
                    <a:pt x="76" y="39"/>
                    <a:pt x="76" y="32"/>
                  </a:cubicBezTo>
                  <a:cubicBezTo>
                    <a:pt x="75" y="14"/>
                    <a:pt x="62" y="5"/>
                    <a:pt x="50" y="2"/>
                  </a:cubicBezTo>
                  <a:cubicBezTo>
                    <a:pt x="48" y="2"/>
                    <a:pt x="47" y="2"/>
                    <a:pt x="47" y="1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9" y="0"/>
                    <a:pt x="50" y="0"/>
                    <a:pt x="52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19"/>
                    <a:pt x="78" y="34"/>
                    <a:pt x="79" y="49"/>
                  </a:cubicBezTo>
                  <a:cubicBezTo>
                    <a:pt x="79" y="54"/>
                    <a:pt x="80" y="59"/>
                    <a:pt x="80" y="65"/>
                  </a:cubicBezTo>
                  <a:cubicBezTo>
                    <a:pt x="80" y="67"/>
                    <a:pt x="79" y="67"/>
                    <a:pt x="78" y="67"/>
                  </a:cubicBezTo>
                  <a:cubicBezTo>
                    <a:pt x="75" y="68"/>
                    <a:pt x="79" y="58"/>
                    <a:pt x="70" y="58"/>
                  </a:cubicBezTo>
                  <a:lnTo>
                    <a:pt x="12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294894" y="6056471"/>
              <a:ext cx="582930" cy="609409"/>
            </a:xfrm>
            <a:custGeom>
              <a:avLst/>
              <a:gdLst/>
              <a:ahLst/>
              <a:cxnLst/>
              <a:rect l="l" t="t" r="r" b="b"/>
              <a:pathLst>
                <a:path w="93" h="97">
                  <a:moveTo>
                    <a:pt x="62" y="78"/>
                  </a:moveTo>
                  <a:cubicBezTo>
                    <a:pt x="71" y="80"/>
                    <a:pt x="75" y="77"/>
                    <a:pt x="77" y="74"/>
                  </a:cubicBezTo>
                  <a:cubicBezTo>
                    <a:pt x="79" y="71"/>
                    <a:pt x="79" y="68"/>
                    <a:pt x="81" y="69"/>
                  </a:cubicBezTo>
                  <a:cubicBezTo>
                    <a:pt x="81" y="69"/>
                    <a:pt x="82" y="69"/>
                    <a:pt x="81" y="70"/>
                  </a:cubicBezTo>
                  <a:cubicBezTo>
                    <a:pt x="81" y="74"/>
                    <a:pt x="79" y="78"/>
                    <a:pt x="79" y="83"/>
                  </a:cubicBezTo>
                  <a:cubicBezTo>
                    <a:pt x="78" y="87"/>
                    <a:pt x="77" y="92"/>
                    <a:pt x="76" y="96"/>
                  </a:cubicBezTo>
                  <a:cubicBezTo>
                    <a:pt x="76" y="97"/>
                    <a:pt x="75" y="97"/>
                    <a:pt x="74" y="97"/>
                  </a:cubicBezTo>
                  <a:cubicBezTo>
                    <a:pt x="73" y="96"/>
                    <a:pt x="74" y="94"/>
                    <a:pt x="74" y="90"/>
                  </a:cubicBezTo>
                  <a:cubicBezTo>
                    <a:pt x="73" y="87"/>
                    <a:pt x="70" y="82"/>
                    <a:pt x="61" y="8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7" y="72"/>
                    <a:pt x="5" y="75"/>
                    <a:pt x="3" y="79"/>
                  </a:cubicBezTo>
                  <a:cubicBezTo>
                    <a:pt x="3" y="80"/>
                    <a:pt x="3" y="81"/>
                    <a:pt x="1" y="81"/>
                  </a:cubicBezTo>
                  <a:cubicBezTo>
                    <a:pt x="1" y="81"/>
                    <a:pt x="0" y="80"/>
                    <a:pt x="1" y="79"/>
                  </a:cubicBezTo>
                  <a:cubicBezTo>
                    <a:pt x="1" y="75"/>
                    <a:pt x="2" y="71"/>
                    <a:pt x="3" y="67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3" y="17"/>
                    <a:pt x="19" y="20"/>
                    <a:pt x="16" y="23"/>
                  </a:cubicBezTo>
                  <a:cubicBezTo>
                    <a:pt x="14" y="25"/>
                    <a:pt x="15" y="29"/>
                    <a:pt x="13" y="28"/>
                  </a:cubicBezTo>
                  <a:cubicBezTo>
                    <a:pt x="12" y="28"/>
                    <a:pt x="12" y="28"/>
                    <a:pt x="12" y="26"/>
                  </a:cubicBezTo>
                  <a:cubicBezTo>
                    <a:pt x="13" y="23"/>
                    <a:pt x="14" y="18"/>
                    <a:pt x="15" y="14"/>
                  </a:cubicBezTo>
                  <a:cubicBezTo>
                    <a:pt x="16" y="9"/>
                    <a:pt x="17" y="5"/>
                    <a:pt x="18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1" y="0"/>
                    <a:pt x="19" y="3"/>
                    <a:pt x="20" y="6"/>
                  </a:cubicBezTo>
                  <a:cubicBezTo>
                    <a:pt x="21" y="10"/>
                    <a:pt x="24" y="14"/>
                    <a:pt x="32" y="16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91" y="29"/>
                    <a:pt x="93" y="30"/>
                    <a:pt x="93" y="31"/>
                  </a:cubicBezTo>
                  <a:cubicBezTo>
                    <a:pt x="93" y="31"/>
                    <a:pt x="91" y="32"/>
                    <a:pt x="90" y="33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lnTo>
                    <a:pt x="62" y="78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475012" y="5606034"/>
              <a:ext cx="559118" cy="556450"/>
            </a:xfrm>
            <a:custGeom>
              <a:avLst/>
              <a:gdLst/>
              <a:ahLst/>
              <a:cxnLst/>
              <a:rect l="l" t="t" r="r" b="b"/>
              <a:pathLst>
                <a:path w="89" h="89">
                  <a:moveTo>
                    <a:pt x="75" y="62"/>
                  </a:moveTo>
                  <a:cubicBezTo>
                    <a:pt x="80" y="50"/>
                    <a:pt x="78" y="40"/>
                    <a:pt x="74" y="33"/>
                  </a:cubicBezTo>
                  <a:cubicBezTo>
                    <a:pt x="70" y="25"/>
                    <a:pt x="64" y="23"/>
                    <a:pt x="64" y="21"/>
                  </a:cubicBezTo>
                  <a:cubicBezTo>
                    <a:pt x="65" y="21"/>
                    <a:pt x="65" y="20"/>
                    <a:pt x="66" y="21"/>
                  </a:cubicBezTo>
                  <a:cubicBezTo>
                    <a:pt x="67" y="21"/>
                    <a:pt x="68" y="22"/>
                    <a:pt x="70" y="23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5" y="46"/>
                    <a:pt x="81" y="54"/>
                    <a:pt x="77" y="62"/>
                  </a:cubicBezTo>
                  <a:cubicBezTo>
                    <a:pt x="73" y="71"/>
                    <a:pt x="70" y="79"/>
                    <a:pt x="66" y="88"/>
                  </a:cubicBezTo>
                  <a:cubicBezTo>
                    <a:pt x="65" y="89"/>
                    <a:pt x="65" y="89"/>
                    <a:pt x="64" y="89"/>
                  </a:cubicBezTo>
                  <a:cubicBezTo>
                    <a:pt x="64" y="88"/>
                    <a:pt x="63" y="88"/>
                    <a:pt x="62" y="8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8" y="36"/>
                    <a:pt x="9" y="45"/>
                    <a:pt x="14" y="53"/>
                  </a:cubicBezTo>
                  <a:cubicBezTo>
                    <a:pt x="20" y="61"/>
                    <a:pt x="21" y="61"/>
                    <a:pt x="21" y="62"/>
                  </a:cubicBezTo>
                  <a:cubicBezTo>
                    <a:pt x="20" y="63"/>
                    <a:pt x="20" y="63"/>
                    <a:pt x="19" y="63"/>
                  </a:cubicBezTo>
                  <a:cubicBezTo>
                    <a:pt x="19" y="63"/>
                    <a:pt x="18" y="62"/>
                    <a:pt x="17" y="6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39"/>
                    <a:pt x="7" y="32"/>
                    <a:pt x="11" y="24"/>
                  </a:cubicBezTo>
                  <a:cubicBezTo>
                    <a:pt x="14" y="17"/>
                    <a:pt x="17" y="9"/>
                    <a:pt x="21" y="1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0"/>
                    <a:pt x="24" y="2"/>
                    <a:pt x="25" y="3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75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689705" y="5065490"/>
              <a:ext cx="696849" cy="702183"/>
            </a:xfrm>
            <a:custGeom>
              <a:avLst/>
              <a:gdLst/>
              <a:ahLst/>
              <a:cxnLst/>
              <a:rect l="l" t="t" r="r" b="b"/>
              <a:pathLst>
                <a:path w="111" h="112">
                  <a:moveTo>
                    <a:pt x="13" y="62"/>
                  </a:moveTo>
                  <a:cubicBezTo>
                    <a:pt x="6" y="56"/>
                    <a:pt x="4" y="67"/>
                    <a:pt x="1" y="65"/>
                  </a:cubicBezTo>
                  <a:cubicBezTo>
                    <a:pt x="1" y="64"/>
                    <a:pt x="0" y="63"/>
                    <a:pt x="2" y="62"/>
                  </a:cubicBezTo>
                  <a:cubicBezTo>
                    <a:pt x="5" y="57"/>
                    <a:pt x="9" y="53"/>
                    <a:pt x="12" y="50"/>
                  </a:cubicBezTo>
                  <a:cubicBezTo>
                    <a:pt x="14" y="46"/>
                    <a:pt x="18" y="42"/>
                    <a:pt x="21" y="37"/>
                  </a:cubicBezTo>
                  <a:cubicBezTo>
                    <a:pt x="22" y="36"/>
                    <a:pt x="23" y="36"/>
                    <a:pt x="24" y="36"/>
                  </a:cubicBezTo>
                  <a:cubicBezTo>
                    <a:pt x="26" y="38"/>
                    <a:pt x="17" y="43"/>
                    <a:pt x="24" y="49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35" y="20"/>
                    <a:pt x="33" y="31"/>
                    <a:pt x="30" y="29"/>
                  </a:cubicBezTo>
                  <a:cubicBezTo>
                    <a:pt x="29" y="28"/>
                    <a:pt x="29" y="27"/>
                    <a:pt x="30" y="26"/>
                  </a:cubicBezTo>
                  <a:cubicBezTo>
                    <a:pt x="34" y="21"/>
                    <a:pt x="38" y="17"/>
                    <a:pt x="40" y="14"/>
                  </a:cubicBezTo>
                  <a:cubicBezTo>
                    <a:pt x="43" y="10"/>
                    <a:pt x="46" y="6"/>
                    <a:pt x="50" y="1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5" y="2"/>
                    <a:pt x="46" y="7"/>
                    <a:pt x="53" y="13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105" y="55"/>
                    <a:pt x="108" y="45"/>
                    <a:pt x="111" y="47"/>
                  </a:cubicBezTo>
                  <a:cubicBezTo>
                    <a:pt x="111" y="47"/>
                    <a:pt x="111" y="48"/>
                    <a:pt x="110" y="50"/>
                  </a:cubicBezTo>
                  <a:cubicBezTo>
                    <a:pt x="107" y="54"/>
                    <a:pt x="103" y="58"/>
                    <a:pt x="100" y="62"/>
                  </a:cubicBezTo>
                  <a:cubicBezTo>
                    <a:pt x="97" y="65"/>
                    <a:pt x="94" y="70"/>
                    <a:pt x="91" y="74"/>
                  </a:cubicBezTo>
                  <a:cubicBezTo>
                    <a:pt x="89" y="76"/>
                    <a:pt x="89" y="76"/>
                    <a:pt x="88" y="75"/>
                  </a:cubicBezTo>
                  <a:cubicBezTo>
                    <a:pt x="86" y="73"/>
                    <a:pt x="95" y="68"/>
                    <a:pt x="88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77" y="91"/>
                    <a:pt x="79" y="81"/>
                    <a:pt x="82" y="83"/>
                  </a:cubicBezTo>
                  <a:cubicBezTo>
                    <a:pt x="82" y="83"/>
                    <a:pt x="83" y="84"/>
                    <a:pt x="81" y="86"/>
                  </a:cubicBezTo>
                  <a:cubicBezTo>
                    <a:pt x="78" y="90"/>
                    <a:pt x="74" y="94"/>
                    <a:pt x="71" y="98"/>
                  </a:cubicBezTo>
                  <a:cubicBezTo>
                    <a:pt x="69" y="101"/>
                    <a:pt x="65" y="106"/>
                    <a:pt x="62" y="110"/>
                  </a:cubicBezTo>
                  <a:cubicBezTo>
                    <a:pt x="61" y="112"/>
                    <a:pt x="60" y="112"/>
                    <a:pt x="59" y="111"/>
                  </a:cubicBezTo>
                  <a:cubicBezTo>
                    <a:pt x="57" y="109"/>
                    <a:pt x="66" y="104"/>
                    <a:pt x="59" y="98"/>
                  </a:cubicBezTo>
                  <a:lnTo>
                    <a:pt x="13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AutoShape 38"/>
            <p:cNvSpPr/>
            <p:nvPr/>
          </p:nvSpPr>
          <p:spPr>
            <a:xfrm>
              <a:off x="1505807" y="8756523"/>
              <a:ext cx="132493" cy="132493"/>
            </a:xfrm>
            <a:prstGeom prst="ellipse">
              <a:avLst/>
            </a:pr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AutoShape 39"/>
            <p:cNvSpPr/>
            <p:nvPr/>
          </p:nvSpPr>
          <p:spPr>
            <a:xfrm>
              <a:off x="4036219" y="8756523"/>
              <a:ext cx="132493" cy="132493"/>
            </a:xfrm>
            <a:prstGeom prst="ellipse">
              <a:avLst/>
            </a:pr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1876711" y="8793575"/>
              <a:ext cx="344424" cy="521970"/>
            </a:xfrm>
            <a:custGeom>
              <a:avLst/>
              <a:gdLst/>
              <a:ahLst/>
              <a:cxnLst/>
              <a:rect l="l" t="t" r="r" b="b"/>
              <a:pathLst>
                <a:path w="55" h="83">
                  <a:moveTo>
                    <a:pt x="34" y="67"/>
                  </a:moveTo>
                  <a:cubicBezTo>
                    <a:pt x="33" y="72"/>
                    <a:pt x="35" y="75"/>
                    <a:pt x="41" y="77"/>
                  </a:cubicBezTo>
                  <a:cubicBezTo>
                    <a:pt x="46" y="80"/>
                    <a:pt x="48" y="80"/>
                    <a:pt x="47" y="82"/>
                  </a:cubicBezTo>
                  <a:cubicBezTo>
                    <a:pt x="47" y="82"/>
                    <a:pt x="46" y="83"/>
                    <a:pt x="45" y="82"/>
                  </a:cubicBezTo>
                  <a:cubicBezTo>
                    <a:pt x="38" y="80"/>
                    <a:pt x="30" y="77"/>
                    <a:pt x="23" y="75"/>
                  </a:cubicBezTo>
                  <a:cubicBezTo>
                    <a:pt x="16" y="73"/>
                    <a:pt x="9" y="70"/>
                    <a:pt x="1" y="68"/>
                  </a:cubicBezTo>
                  <a:cubicBezTo>
                    <a:pt x="0" y="68"/>
                    <a:pt x="0" y="67"/>
                    <a:pt x="0" y="66"/>
                  </a:cubicBezTo>
                  <a:cubicBezTo>
                    <a:pt x="1" y="65"/>
                    <a:pt x="2" y="65"/>
                    <a:pt x="8" y="67"/>
                  </a:cubicBezTo>
                  <a:cubicBezTo>
                    <a:pt x="14" y="68"/>
                    <a:pt x="17" y="67"/>
                    <a:pt x="19" y="6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0"/>
                    <a:pt x="36" y="9"/>
                    <a:pt x="34" y="8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3"/>
                    <a:pt x="18" y="3"/>
                    <a:pt x="18" y="2"/>
                  </a:cubicBezTo>
                  <a:cubicBezTo>
                    <a:pt x="19" y="0"/>
                    <a:pt x="21" y="2"/>
                    <a:pt x="30" y="4"/>
                  </a:cubicBezTo>
                  <a:cubicBezTo>
                    <a:pt x="45" y="7"/>
                    <a:pt x="52" y="3"/>
                    <a:pt x="54" y="3"/>
                  </a:cubicBezTo>
                  <a:cubicBezTo>
                    <a:pt x="55" y="4"/>
                    <a:pt x="55" y="4"/>
                    <a:pt x="55" y="6"/>
                  </a:cubicBezTo>
                  <a:lnTo>
                    <a:pt x="34" y="67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2385441" y="8875681"/>
              <a:ext cx="376238" cy="495491"/>
            </a:xfrm>
            <a:custGeom>
              <a:avLst/>
              <a:gdLst/>
              <a:ahLst/>
              <a:cxnLst/>
              <a:rect l="l" t="t" r="r" b="b"/>
              <a:pathLst>
                <a:path w="60" h="79">
                  <a:moveTo>
                    <a:pt x="32" y="2"/>
                  </a:moveTo>
                  <a:cubicBezTo>
                    <a:pt x="51" y="4"/>
                    <a:pt x="60" y="20"/>
                    <a:pt x="58" y="39"/>
                  </a:cubicBezTo>
                  <a:cubicBezTo>
                    <a:pt x="55" y="71"/>
                    <a:pt x="13" y="79"/>
                    <a:pt x="8" y="79"/>
                  </a:cubicBezTo>
                  <a:cubicBezTo>
                    <a:pt x="7" y="79"/>
                    <a:pt x="7" y="78"/>
                    <a:pt x="7" y="78"/>
                  </a:cubicBezTo>
                  <a:cubicBezTo>
                    <a:pt x="7" y="76"/>
                    <a:pt x="31" y="73"/>
                    <a:pt x="40" y="46"/>
                  </a:cubicBezTo>
                  <a:cubicBezTo>
                    <a:pt x="36" y="48"/>
                    <a:pt x="31" y="50"/>
                    <a:pt x="25" y="49"/>
                  </a:cubicBezTo>
                  <a:cubicBezTo>
                    <a:pt x="6" y="47"/>
                    <a:pt x="0" y="34"/>
                    <a:pt x="1" y="23"/>
                  </a:cubicBezTo>
                  <a:cubicBezTo>
                    <a:pt x="2" y="10"/>
                    <a:pt x="13" y="0"/>
                    <a:pt x="32" y="2"/>
                  </a:cubicBezTo>
                  <a:close/>
                  <a:moveTo>
                    <a:pt x="28" y="47"/>
                  </a:moveTo>
                  <a:cubicBezTo>
                    <a:pt x="33" y="47"/>
                    <a:pt x="40" y="44"/>
                    <a:pt x="41" y="42"/>
                  </a:cubicBezTo>
                  <a:cubicBezTo>
                    <a:pt x="42" y="41"/>
                    <a:pt x="43" y="36"/>
                    <a:pt x="44" y="32"/>
                  </a:cubicBezTo>
                  <a:cubicBezTo>
                    <a:pt x="46" y="12"/>
                    <a:pt x="40" y="5"/>
                    <a:pt x="32" y="4"/>
                  </a:cubicBezTo>
                  <a:cubicBezTo>
                    <a:pt x="25" y="4"/>
                    <a:pt x="18" y="7"/>
                    <a:pt x="16" y="24"/>
                  </a:cubicBezTo>
                  <a:cubicBezTo>
                    <a:pt x="15" y="39"/>
                    <a:pt x="21" y="46"/>
                    <a:pt x="28" y="4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2888932" y="8889016"/>
              <a:ext cx="376238" cy="508730"/>
            </a:xfrm>
            <a:custGeom>
              <a:avLst/>
              <a:gdLst/>
              <a:ahLst/>
              <a:cxnLst/>
              <a:rect l="l" t="t" r="r" b="b"/>
              <a:pathLst>
                <a:path w="60" h="81">
                  <a:moveTo>
                    <a:pt x="12" y="41"/>
                  </a:moveTo>
                  <a:cubicBezTo>
                    <a:pt x="5" y="37"/>
                    <a:pt x="2" y="31"/>
                    <a:pt x="1" y="25"/>
                  </a:cubicBezTo>
                  <a:cubicBezTo>
                    <a:pt x="0" y="13"/>
                    <a:pt x="11" y="2"/>
                    <a:pt x="27" y="1"/>
                  </a:cubicBezTo>
                  <a:cubicBezTo>
                    <a:pt x="40" y="0"/>
                    <a:pt x="50" y="7"/>
                    <a:pt x="51" y="17"/>
                  </a:cubicBezTo>
                  <a:cubicBezTo>
                    <a:pt x="51" y="23"/>
                    <a:pt x="48" y="30"/>
                    <a:pt x="43" y="34"/>
                  </a:cubicBezTo>
                  <a:cubicBezTo>
                    <a:pt x="52" y="36"/>
                    <a:pt x="58" y="44"/>
                    <a:pt x="58" y="54"/>
                  </a:cubicBezTo>
                  <a:cubicBezTo>
                    <a:pt x="60" y="67"/>
                    <a:pt x="48" y="78"/>
                    <a:pt x="29" y="80"/>
                  </a:cubicBezTo>
                  <a:cubicBezTo>
                    <a:pt x="13" y="81"/>
                    <a:pt x="2" y="72"/>
                    <a:pt x="1" y="61"/>
                  </a:cubicBezTo>
                  <a:cubicBezTo>
                    <a:pt x="0" y="54"/>
                    <a:pt x="4" y="46"/>
                    <a:pt x="12" y="41"/>
                  </a:cubicBezTo>
                  <a:close/>
                  <a:moveTo>
                    <a:pt x="29" y="78"/>
                  </a:moveTo>
                  <a:cubicBezTo>
                    <a:pt x="40" y="77"/>
                    <a:pt x="46" y="69"/>
                    <a:pt x="45" y="60"/>
                  </a:cubicBezTo>
                  <a:cubicBezTo>
                    <a:pt x="44" y="54"/>
                    <a:pt x="41" y="50"/>
                    <a:pt x="29" y="46"/>
                  </a:cubicBezTo>
                  <a:cubicBezTo>
                    <a:pt x="17" y="43"/>
                    <a:pt x="16" y="42"/>
                    <a:pt x="15" y="42"/>
                  </a:cubicBezTo>
                  <a:cubicBezTo>
                    <a:pt x="13" y="42"/>
                    <a:pt x="7" y="49"/>
                    <a:pt x="8" y="58"/>
                  </a:cubicBezTo>
                  <a:cubicBezTo>
                    <a:pt x="9" y="71"/>
                    <a:pt x="17" y="79"/>
                    <a:pt x="29" y="78"/>
                  </a:cubicBezTo>
                  <a:close/>
                  <a:moveTo>
                    <a:pt x="27" y="3"/>
                  </a:moveTo>
                  <a:cubicBezTo>
                    <a:pt x="19" y="4"/>
                    <a:pt x="14" y="9"/>
                    <a:pt x="15" y="17"/>
                  </a:cubicBezTo>
                  <a:cubicBezTo>
                    <a:pt x="16" y="29"/>
                    <a:pt x="33" y="31"/>
                    <a:pt x="41" y="33"/>
                  </a:cubicBezTo>
                  <a:cubicBezTo>
                    <a:pt x="44" y="30"/>
                    <a:pt x="45" y="27"/>
                    <a:pt x="45" y="19"/>
                  </a:cubicBezTo>
                  <a:cubicBezTo>
                    <a:pt x="44" y="8"/>
                    <a:pt x="37" y="2"/>
                    <a:pt x="27" y="3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3352610" y="8793575"/>
              <a:ext cx="408051" cy="529971"/>
            </a:xfrm>
            <a:custGeom>
              <a:avLst/>
              <a:gdLst/>
              <a:ahLst/>
              <a:cxnLst/>
              <a:rect l="l" t="t" r="r" b="b"/>
              <a:pathLst>
                <a:path w="65" h="84">
                  <a:moveTo>
                    <a:pt x="43" y="28"/>
                  </a:moveTo>
                  <a:cubicBezTo>
                    <a:pt x="51" y="31"/>
                    <a:pt x="58" y="35"/>
                    <a:pt x="61" y="44"/>
                  </a:cubicBezTo>
                  <a:cubicBezTo>
                    <a:pt x="65" y="58"/>
                    <a:pt x="55" y="74"/>
                    <a:pt x="39" y="79"/>
                  </a:cubicBezTo>
                  <a:cubicBezTo>
                    <a:pt x="24" y="84"/>
                    <a:pt x="11" y="80"/>
                    <a:pt x="9" y="72"/>
                  </a:cubicBezTo>
                  <a:cubicBezTo>
                    <a:pt x="8" y="68"/>
                    <a:pt x="10" y="63"/>
                    <a:pt x="14" y="62"/>
                  </a:cubicBezTo>
                  <a:cubicBezTo>
                    <a:pt x="20" y="60"/>
                    <a:pt x="23" y="62"/>
                    <a:pt x="25" y="70"/>
                  </a:cubicBezTo>
                  <a:cubicBezTo>
                    <a:pt x="28" y="77"/>
                    <a:pt x="33" y="79"/>
                    <a:pt x="38" y="77"/>
                  </a:cubicBezTo>
                  <a:cubicBezTo>
                    <a:pt x="47" y="74"/>
                    <a:pt x="51" y="66"/>
                    <a:pt x="48" y="55"/>
                  </a:cubicBezTo>
                  <a:cubicBezTo>
                    <a:pt x="45" y="46"/>
                    <a:pt x="38" y="41"/>
                    <a:pt x="31" y="41"/>
                  </a:cubicBezTo>
                  <a:cubicBezTo>
                    <a:pt x="26" y="41"/>
                    <a:pt x="22" y="43"/>
                    <a:pt x="21" y="42"/>
                  </a:cubicBezTo>
                  <a:cubicBezTo>
                    <a:pt x="21" y="39"/>
                    <a:pt x="26" y="40"/>
                    <a:pt x="30" y="36"/>
                  </a:cubicBezTo>
                  <a:cubicBezTo>
                    <a:pt x="33" y="33"/>
                    <a:pt x="34" y="27"/>
                    <a:pt x="32" y="21"/>
                  </a:cubicBezTo>
                  <a:cubicBezTo>
                    <a:pt x="29" y="13"/>
                    <a:pt x="23" y="10"/>
                    <a:pt x="14" y="13"/>
                  </a:cubicBezTo>
                  <a:cubicBezTo>
                    <a:pt x="2" y="17"/>
                    <a:pt x="4" y="26"/>
                    <a:pt x="2" y="26"/>
                  </a:cubicBezTo>
                  <a:cubicBezTo>
                    <a:pt x="1" y="27"/>
                    <a:pt x="1" y="26"/>
                    <a:pt x="1" y="26"/>
                  </a:cubicBezTo>
                  <a:cubicBezTo>
                    <a:pt x="0" y="23"/>
                    <a:pt x="3" y="8"/>
                    <a:pt x="18" y="3"/>
                  </a:cubicBezTo>
                  <a:cubicBezTo>
                    <a:pt x="29" y="0"/>
                    <a:pt x="41" y="3"/>
                    <a:pt x="45" y="14"/>
                  </a:cubicBezTo>
                  <a:cubicBezTo>
                    <a:pt x="46" y="19"/>
                    <a:pt x="45" y="23"/>
                    <a:pt x="43" y="2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-7144" y="4010978"/>
              <a:ext cx="5696808" cy="5694140"/>
            </a:xfrm>
            <a:custGeom>
              <a:avLst/>
              <a:gdLst/>
              <a:ahLst/>
              <a:cxnLst/>
              <a:rect l="l" t="t" r="r" b="b"/>
              <a:pathLst>
                <a:path w="907" h="907">
                  <a:moveTo>
                    <a:pt x="454" y="907"/>
                  </a:moveTo>
                  <a:cubicBezTo>
                    <a:pt x="392" y="907"/>
                    <a:pt x="333" y="895"/>
                    <a:pt x="277" y="871"/>
                  </a:cubicBezTo>
                  <a:cubicBezTo>
                    <a:pt x="223" y="848"/>
                    <a:pt x="174" y="816"/>
                    <a:pt x="133" y="774"/>
                  </a:cubicBezTo>
                  <a:cubicBezTo>
                    <a:pt x="91" y="732"/>
                    <a:pt x="58" y="684"/>
                    <a:pt x="36" y="630"/>
                  </a:cubicBezTo>
                  <a:cubicBezTo>
                    <a:pt x="12" y="574"/>
                    <a:pt x="0" y="515"/>
                    <a:pt x="0" y="453"/>
                  </a:cubicBezTo>
                  <a:cubicBezTo>
                    <a:pt x="0" y="392"/>
                    <a:pt x="12" y="333"/>
                    <a:pt x="36" y="277"/>
                  </a:cubicBezTo>
                  <a:cubicBezTo>
                    <a:pt x="58" y="223"/>
                    <a:pt x="91" y="174"/>
                    <a:pt x="133" y="133"/>
                  </a:cubicBezTo>
                  <a:cubicBezTo>
                    <a:pt x="174" y="91"/>
                    <a:pt x="223" y="58"/>
                    <a:pt x="277" y="35"/>
                  </a:cubicBezTo>
                  <a:cubicBezTo>
                    <a:pt x="333" y="12"/>
                    <a:pt x="392" y="0"/>
                    <a:pt x="454" y="0"/>
                  </a:cubicBezTo>
                  <a:cubicBezTo>
                    <a:pt x="515" y="0"/>
                    <a:pt x="574" y="12"/>
                    <a:pt x="630" y="35"/>
                  </a:cubicBezTo>
                  <a:cubicBezTo>
                    <a:pt x="684" y="58"/>
                    <a:pt x="733" y="91"/>
                    <a:pt x="774" y="133"/>
                  </a:cubicBezTo>
                  <a:cubicBezTo>
                    <a:pt x="816" y="174"/>
                    <a:pt x="849" y="223"/>
                    <a:pt x="871" y="277"/>
                  </a:cubicBezTo>
                  <a:cubicBezTo>
                    <a:pt x="895" y="333"/>
                    <a:pt x="907" y="392"/>
                    <a:pt x="907" y="453"/>
                  </a:cubicBezTo>
                  <a:cubicBezTo>
                    <a:pt x="907" y="515"/>
                    <a:pt x="895" y="574"/>
                    <a:pt x="871" y="630"/>
                  </a:cubicBezTo>
                  <a:cubicBezTo>
                    <a:pt x="849" y="684"/>
                    <a:pt x="816" y="732"/>
                    <a:pt x="774" y="774"/>
                  </a:cubicBezTo>
                  <a:cubicBezTo>
                    <a:pt x="733" y="816"/>
                    <a:pt x="684" y="848"/>
                    <a:pt x="630" y="871"/>
                  </a:cubicBezTo>
                  <a:cubicBezTo>
                    <a:pt x="574" y="895"/>
                    <a:pt x="515" y="907"/>
                    <a:pt x="454" y="907"/>
                  </a:cubicBezTo>
                  <a:close/>
                  <a:moveTo>
                    <a:pt x="454" y="16"/>
                  </a:moveTo>
                  <a:cubicBezTo>
                    <a:pt x="212" y="16"/>
                    <a:pt x="16" y="212"/>
                    <a:pt x="16" y="453"/>
                  </a:cubicBezTo>
                  <a:cubicBezTo>
                    <a:pt x="16" y="695"/>
                    <a:pt x="212" y="891"/>
                    <a:pt x="454" y="891"/>
                  </a:cubicBezTo>
                  <a:cubicBezTo>
                    <a:pt x="695" y="891"/>
                    <a:pt x="891" y="695"/>
                    <a:pt x="891" y="453"/>
                  </a:cubicBezTo>
                  <a:cubicBezTo>
                    <a:pt x="891" y="212"/>
                    <a:pt x="695" y="16"/>
                    <a:pt x="454" y="1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2329815" y="7060692"/>
              <a:ext cx="87440" cy="45053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3" y="6"/>
                  </a:moveTo>
                  <a:cubicBezTo>
                    <a:pt x="4" y="7"/>
                    <a:pt x="5" y="7"/>
                    <a:pt x="7" y="7"/>
                  </a:cubicBezTo>
                  <a:cubicBezTo>
                    <a:pt x="10" y="7"/>
                    <a:pt x="12" y="5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2"/>
                    <a:pt x="9" y="0"/>
                    <a:pt x="7" y="0"/>
                  </a:cubicBezTo>
                  <a:cubicBezTo>
                    <a:pt x="4" y="0"/>
                    <a:pt x="0" y="3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2178749" y="7407783"/>
              <a:ext cx="349758" cy="68866"/>
            </a:xfrm>
            <a:custGeom>
              <a:avLst/>
              <a:gdLst/>
              <a:ahLst/>
              <a:cxnLst/>
              <a:rect l="l" t="t" r="r" b="b"/>
              <a:pathLst>
                <a:path w="56" h="11">
                  <a:moveTo>
                    <a:pt x="55" y="7"/>
                  </a:moveTo>
                  <a:cubicBezTo>
                    <a:pt x="56" y="0"/>
                    <a:pt x="54" y="2"/>
                    <a:pt x="40" y="2"/>
                  </a:cubicBezTo>
                  <a:cubicBezTo>
                    <a:pt x="33" y="2"/>
                    <a:pt x="11" y="1"/>
                    <a:pt x="5" y="2"/>
                  </a:cubicBezTo>
                  <a:cubicBezTo>
                    <a:pt x="2" y="3"/>
                    <a:pt x="1" y="5"/>
                    <a:pt x="1" y="6"/>
                  </a:cubicBezTo>
                  <a:cubicBezTo>
                    <a:pt x="1" y="11"/>
                    <a:pt x="0" y="11"/>
                    <a:pt x="24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48" y="9"/>
                    <a:pt x="52" y="11"/>
                    <a:pt x="55" y="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1110996" y="5121116"/>
              <a:ext cx="3460432" cy="3465766"/>
            </a:xfrm>
            <a:custGeom>
              <a:avLst/>
              <a:gdLst/>
              <a:ahLst/>
              <a:cxnLst/>
              <a:rect l="l" t="t" r="r" b="b"/>
              <a:pathLst>
                <a:path w="551" h="552">
                  <a:moveTo>
                    <a:pt x="466" y="157"/>
                  </a:moveTo>
                  <a:cubicBezTo>
                    <a:pt x="466" y="163"/>
                    <a:pt x="469" y="168"/>
                    <a:pt x="473" y="172"/>
                  </a:cubicBezTo>
                  <a:cubicBezTo>
                    <a:pt x="473" y="172"/>
                    <a:pt x="473" y="172"/>
                    <a:pt x="473" y="172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9" y="248"/>
                    <a:pt x="551" y="253"/>
                    <a:pt x="551" y="259"/>
                  </a:cubicBezTo>
                  <a:cubicBezTo>
                    <a:pt x="551" y="169"/>
                    <a:pt x="551" y="169"/>
                    <a:pt x="551" y="169"/>
                  </a:cubicBezTo>
                  <a:cubicBezTo>
                    <a:pt x="551" y="165"/>
                    <a:pt x="549" y="159"/>
                    <a:pt x="546" y="156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2" y="2"/>
                    <a:pt x="386" y="0"/>
                    <a:pt x="382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68" y="0"/>
                    <a:pt x="366" y="2"/>
                    <a:pt x="366" y="5"/>
                  </a:cubicBezTo>
                  <a:cubicBezTo>
                    <a:pt x="366" y="77"/>
                    <a:pt x="366" y="77"/>
                    <a:pt x="366" y="77"/>
                  </a:cubicBezTo>
                  <a:cubicBezTo>
                    <a:pt x="366" y="81"/>
                    <a:pt x="362" y="85"/>
                    <a:pt x="358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16"/>
                    <a:pt x="350" y="16"/>
                    <a:pt x="350" y="16"/>
                  </a:cubicBezTo>
                  <a:cubicBezTo>
                    <a:pt x="350" y="7"/>
                    <a:pt x="343" y="0"/>
                    <a:pt x="334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08" y="0"/>
                    <a:pt x="201" y="7"/>
                    <a:pt x="201" y="16"/>
                  </a:cubicBezTo>
                  <a:cubicBezTo>
                    <a:pt x="201" y="85"/>
                    <a:pt x="201" y="85"/>
                    <a:pt x="201" y="85"/>
                  </a:cubicBezTo>
                  <a:cubicBezTo>
                    <a:pt x="193" y="85"/>
                    <a:pt x="193" y="85"/>
                    <a:pt x="193" y="85"/>
                  </a:cubicBezTo>
                  <a:cubicBezTo>
                    <a:pt x="189" y="85"/>
                    <a:pt x="185" y="81"/>
                    <a:pt x="185" y="77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185" y="2"/>
                    <a:pt x="183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0"/>
                    <a:pt x="159" y="2"/>
                    <a:pt x="156" y="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2" y="159"/>
                    <a:pt x="0" y="165"/>
                    <a:pt x="0" y="16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3"/>
                    <a:pt x="2" y="248"/>
                    <a:pt x="6" y="244"/>
                  </a:cubicBezTo>
                  <a:cubicBezTo>
                    <a:pt x="6" y="244"/>
                    <a:pt x="6" y="244"/>
                    <a:pt x="6" y="244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82" y="168"/>
                    <a:pt x="85" y="163"/>
                    <a:pt x="85" y="157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5" y="178"/>
                    <a:pt x="82" y="183"/>
                    <a:pt x="78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2" y="263"/>
                    <a:pt x="0" y="268"/>
                    <a:pt x="0" y="274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50"/>
                    <a:pt x="2" y="344"/>
                    <a:pt x="6" y="340"/>
                  </a:cubicBezTo>
                  <a:cubicBezTo>
                    <a:pt x="6" y="340"/>
                    <a:pt x="6" y="340"/>
                    <a:pt x="6" y="340"/>
                  </a:cubicBezTo>
                  <a:cubicBezTo>
                    <a:pt x="78" y="269"/>
                    <a:pt x="78" y="269"/>
                    <a:pt x="78" y="269"/>
                  </a:cubicBezTo>
                  <a:cubicBezTo>
                    <a:pt x="78" y="268"/>
                    <a:pt x="78" y="268"/>
                    <a:pt x="78" y="268"/>
                  </a:cubicBezTo>
                  <a:cubicBezTo>
                    <a:pt x="82" y="265"/>
                    <a:pt x="85" y="259"/>
                    <a:pt x="85" y="253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5" y="268"/>
                    <a:pt x="85" y="268"/>
                    <a:pt x="85" y="268"/>
                  </a:cubicBezTo>
                  <a:cubicBezTo>
                    <a:pt x="85" y="274"/>
                    <a:pt x="82" y="279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2" y="359"/>
                    <a:pt x="0" y="364"/>
                    <a:pt x="0" y="370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7"/>
                    <a:pt x="2" y="392"/>
                    <a:pt x="5" y="395"/>
                  </a:cubicBezTo>
                  <a:cubicBezTo>
                    <a:pt x="26" y="417"/>
                    <a:pt x="26" y="417"/>
                    <a:pt x="26" y="417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82" y="361"/>
                    <a:pt x="85" y="355"/>
                    <a:pt x="85" y="349"/>
                  </a:cubicBezTo>
                  <a:cubicBezTo>
                    <a:pt x="85" y="358"/>
                    <a:pt x="85" y="358"/>
                    <a:pt x="85" y="358"/>
                  </a:cubicBezTo>
                  <a:cubicBezTo>
                    <a:pt x="85" y="364"/>
                    <a:pt x="85" y="364"/>
                    <a:pt x="85" y="364"/>
                  </a:cubicBezTo>
                  <a:cubicBezTo>
                    <a:pt x="85" y="370"/>
                    <a:pt x="82" y="375"/>
                    <a:pt x="78" y="379"/>
                  </a:cubicBezTo>
                  <a:cubicBezTo>
                    <a:pt x="78" y="379"/>
                    <a:pt x="78" y="379"/>
                    <a:pt x="78" y="379"/>
                  </a:cubicBezTo>
                  <a:cubicBezTo>
                    <a:pt x="34" y="424"/>
                    <a:pt x="34" y="424"/>
                    <a:pt x="34" y="424"/>
                  </a:cubicBezTo>
                  <a:cubicBezTo>
                    <a:pt x="155" y="545"/>
                    <a:pt x="155" y="545"/>
                    <a:pt x="155" y="545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90" y="481"/>
                    <a:pt x="196" y="477"/>
                    <a:pt x="202" y="477"/>
                  </a:cubicBezTo>
                  <a:cubicBezTo>
                    <a:pt x="207" y="477"/>
                    <a:pt x="207" y="477"/>
                    <a:pt x="207" y="477"/>
                  </a:cubicBezTo>
                  <a:cubicBezTo>
                    <a:pt x="215" y="477"/>
                    <a:pt x="215" y="477"/>
                    <a:pt x="215" y="477"/>
                  </a:cubicBezTo>
                  <a:cubicBezTo>
                    <a:pt x="208" y="477"/>
                    <a:pt x="203" y="481"/>
                    <a:pt x="200" y="486"/>
                  </a:cubicBezTo>
                  <a:cubicBezTo>
                    <a:pt x="200" y="486"/>
                    <a:pt x="200" y="486"/>
                    <a:pt x="200" y="486"/>
                  </a:cubicBezTo>
                  <a:cubicBezTo>
                    <a:pt x="164" y="551"/>
                    <a:pt x="164" y="551"/>
                    <a:pt x="164" y="551"/>
                  </a:cubicBezTo>
                  <a:cubicBezTo>
                    <a:pt x="166" y="551"/>
                    <a:pt x="167" y="552"/>
                    <a:pt x="169" y="552"/>
                  </a:cubicBezTo>
                  <a:cubicBezTo>
                    <a:pt x="231" y="552"/>
                    <a:pt x="231" y="552"/>
                    <a:pt x="231" y="552"/>
                  </a:cubicBezTo>
                  <a:cubicBezTo>
                    <a:pt x="243" y="486"/>
                    <a:pt x="243" y="486"/>
                    <a:pt x="243" y="486"/>
                  </a:cubicBezTo>
                  <a:cubicBezTo>
                    <a:pt x="244" y="481"/>
                    <a:pt x="248" y="477"/>
                    <a:pt x="253" y="477"/>
                  </a:cubicBezTo>
                  <a:cubicBezTo>
                    <a:pt x="254" y="477"/>
                    <a:pt x="254" y="477"/>
                    <a:pt x="254" y="477"/>
                  </a:cubicBezTo>
                  <a:cubicBezTo>
                    <a:pt x="255" y="477"/>
                    <a:pt x="255" y="477"/>
                    <a:pt x="25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59" y="477"/>
                    <a:pt x="255" y="481"/>
                    <a:pt x="254" y="486"/>
                  </a:cubicBezTo>
                  <a:cubicBezTo>
                    <a:pt x="242" y="552"/>
                    <a:pt x="242" y="552"/>
                    <a:pt x="242" y="552"/>
                  </a:cubicBezTo>
                  <a:cubicBezTo>
                    <a:pt x="309" y="552"/>
                    <a:pt x="309" y="552"/>
                    <a:pt x="309" y="552"/>
                  </a:cubicBezTo>
                  <a:cubicBezTo>
                    <a:pt x="297" y="486"/>
                    <a:pt x="297" y="486"/>
                    <a:pt x="297" y="486"/>
                  </a:cubicBezTo>
                  <a:cubicBezTo>
                    <a:pt x="296" y="481"/>
                    <a:pt x="292" y="477"/>
                    <a:pt x="287" y="477"/>
                  </a:cubicBezTo>
                  <a:cubicBezTo>
                    <a:pt x="296" y="477"/>
                    <a:pt x="296" y="477"/>
                    <a:pt x="296" y="477"/>
                  </a:cubicBezTo>
                  <a:cubicBezTo>
                    <a:pt x="297" y="477"/>
                    <a:pt x="297" y="477"/>
                    <a:pt x="297" y="477"/>
                  </a:cubicBezTo>
                  <a:cubicBezTo>
                    <a:pt x="298" y="477"/>
                    <a:pt x="298" y="477"/>
                    <a:pt x="298" y="477"/>
                  </a:cubicBezTo>
                  <a:cubicBezTo>
                    <a:pt x="303" y="477"/>
                    <a:pt x="307" y="481"/>
                    <a:pt x="308" y="486"/>
                  </a:cubicBezTo>
                  <a:cubicBezTo>
                    <a:pt x="320" y="552"/>
                    <a:pt x="320" y="552"/>
                    <a:pt x="320" y="552"/>
                  </a:cubicBezTo>
                  <a:cubicBezTo>
                    <a:pt x="382" y="552"/>
                    <a:pt x="382" y="552"/>
                    <a:pt x="382" y="552"/>
                  </a:cubicBezTo>
                  <a:cubicBezTo>
                    <a:pt x="384" y="552"/>
                    <a:pt x="385" y="551"/>
                    <a:pt x="387" y="551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48" y="481"/>
                    <a:pt x="343" y="477"/>
                    <a:pt x="336" y="477"/>
                  </a:cubicBezTo>
                  <a:cubicBezTo>
                    <a:pt x="344" y="477"/>
                    <a:pt x="344" y="477"/>
                    <a:pt x="344" y="477"/>
                  </a:cubicBezTo>
                  <a:cubicBezTo>
                    <a:pt x="349" y="477"/>
                    <a:pt x="349" y="477"/>
                    <a:pt x="349" y="477"/>
                  </a:cubicBezTo>
                  <a:cubicBezTo>
                    <a:pt x="355" y="477"/>
                    <a:pt x="361" y="481"/>
                    <a:pt x="364" y="486"/>
                  </a:cubicBezTo>
                  <a:cubicBezTo>
                    <a:pt x="396" y="545"/>
                    <a:pt x="396" y="545"/>
                    <a:pt x="396" y="545"/>
                  </a:cubicBezTo>
                  <a:cubicBezTo>
                    <a:pt x="517" y="424"/>
                    <a:pt x="517" y="424"/>
                    <a:pt x="517" y="424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69" y="375"/>
                    <a:pt x="466" y="370"/>
                    <a:pt x="466" y="364"/>
                  </a:cubicBezTo>
                  <a:cubicBezTo>
                    <a:pt x="466" y="358"/>
                    <a:pt x="466" y="358"/>
                    <a:pt x="466" y="358"/>
                  </a:cubicBezTo>
                  <a:cubicBezTo>
                    <a:pt x="466" y="349"/>
                    <a:pt x="466" y="349"/>
                    <a:pt x="466" y="349"/>
                  </a:cubicBezTo>
                  <a:cubicBezTo>
                    <a:pt x="466" y="355"/>
                    <a:pt x="469" y="361"/>
                    <a:pt x="473" y="365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525" y="417"/>
                    <a:pt x="525" y="417"/>
                    <a:pt x="525" y="417"/>
                  </a:cubicBezTo>
                  <a:cubicBezTo>
                    <a:pt x="546" y="395"/>
                    <a:pt x="546" y="395"/>
                    <a:pt x="546" y="395"/>
                  </a:cubicBezTo>
                  <a:cubicBezTo>
                    <a:pt x="549" y="392"/>
                    <a:pt x="551" y="387"/>
                    <a:pt x="551" y="382"/>
                  </a:cubicBezTo>
                  <a:cubicBezTo>
                    <a:pt x="551" y="370"/>
                    <a:pt x="551" y="370"/>
                    <a:pt x="551" y="370"/>
                  </a:cubicBezTo>
                  <a:cubicBezTo>
                    <a:pt x="551" y="364"/>
                    <a:pt x="549" y="359"/>
                    <a:pt x="545" y="355"/>
                  </a:cubicBezTo>
                  <a:cubicBezTo>
                    <a:pt x="545" y="355"/>
                    <a:pt x="545" y="355"/>
                    <a:pt x="545" y="355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69" y="279"/>
                    <a:pt x="466" y="274"/>
                    <a:pt x="466" y="268"/>
                  </a:cubicBezTo>
                  <a:cubicBezTo>
                    <a:pt x="466" y="262"/>
                    <a:pt x="466" y="262"/>
                    <a:pt x="466" y="262"/>
                  </a:cubicBezTo>
                  <a:cubicBezTo>
                    <a:pt x="466" y="253"/>
                    <a:pt x="466" y="253"/>
                    <a:pt x="466" y="253"/>
                  </a:cubicBezTo>
                  <a:cubicBezTo>
                    <a:pt x="466" y="259"/>
                    <a:pt x="469" y="265"/>
                    <a:pt x="473" y="268"/>
                  </a:cubicBezTo>
                  <a:cubicBezTo>
                    <a:pt x="473" y="269"/>
                    <a:pt x="473" y="269"/>
                    <a:pt x="473" y="269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9" y="344"/>
                    <a:pt x="551" y="350"/>
                    <a:pt x="551" y="355"/>
                  </a:cubicBezTo>
                  <a:cubicBezTo>
                    <a:pt x="551" y="274"/>
                    <a:pt x="551" y="274"/>
                    <a:pt x="551" y="274"/>
                  </a:cubicBezTo>
                  <a:cubicBezTo>
                    <a:pt x="551" y="268"/>
                    <a:pt x="549" y="263"/>
                    <a:pt x="545" y="259"/>
                  </a:cubicBezTo>
                  <a:cubicBezTo>
                    <a:pt x="545" y="259"/>
                    <a:pt x="545" y="259"/>
                    <a:pt x="545" y="259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69" y="183"/>
                    <a:pt x="466" y="178"/>
                    <a:pt x="466" y="172"/>
                  </a:cubicBezTo>
                  <a:cubicBezTo>
                    <a:pt x="466" y="165"/>
                    <a:pt x="466" y="165"/>
                    <a:pt x="466" y="165"/>
                  </a:cubicBezTo>
                  <a:lnTo>
                    <a:pt x="466" y="157"/>
                  </a:lnTo>
                  <a:close/>
                  <a:moveTo>
                    <a:pt x="334" y="162"/>
                  </a:moveTo>
                  <a:cubicBezTo>
                    <a:pt x="337" y="139"/>
                    <a:pt x="337" y="142"/>
                    <a:pt x="350" y="137"/>
                  </a:cubicBezTo>
                  <a:cubicBezTo>
                    <a:pt x="364" y="134"/>
                    <a:pt x="372" y="132"/>
                    <a:pt x="380" y="132"/>
                  </a:cubicBezTo>
                  <a:cubicBezTo>
                    <a:pt x="388" y="133"/>
                    <a:pt x="405" y="133"/>
                    <a:pt x="420" y="139"/>
                  </a:cubicBezTo>
                  <a:cubicBezTo>
                    <a:pt x="427" y="141"/>
                    <a:pt x="424" y="144"/>
                    <a:pt x="425" y="169"/>
                  </a:cubicBezTo>
                  <a:cubicBezTo>
                    <a:pt x="424" y="179"/>
                    <a:pt x="423" y="177"/>
                    <a:pt x="413" y="178"/>
                  </a:cubicBezTo>
                  <a:cubicBezTo>
                    <a:pt x="405" y="178"/>
                    <a:pt x="401" y="179"/>
                    <a:pt x="390" y="176"/>
                  </a:cubicBezTo>
                  <a:cubicBezTo>
                    <a:pt x="387" y="171"/>
                    <a:pt x="383" y="149"/>
                    <a:pt x="375" y="151"/>
                  </a:cubicBezTo>
                  <a:cubicBezTo>
                    <a:pt x="372" y="154"/>
                    <a:pt x="375" y="154"/>
                    <a:pt x="369" y="165"/>
                  </a:cubicBezTo>
                  <a:cubicBezTo>
                    <a:pt x="368" y="167"/>
                    <a:pt x="366" y="172"/>
                    <a:pt x="364" y="175"/>
                  </a:cubicBezTo>
                  <a:cubicBezTo>
                    <a:pt x="356" y="178"/>
                    <a:pt x="350" y="177"/>
                    <a:pt x="341" y="178"/>
                  </a:cubicBezTo>
                  <a:cubicBezTo>
                    <a:pt x="332" y="177"/>
                    <a:pt x="335" y="173"/>
                    <a:pt x="334" y="162"/>
                  </a:cubicBezTo>
                  <a:close/>
                  <a:moveTo>
                    <a:pt x="319" y="143"/>
                  </a:moveTo>
                  <a:cubicBezTo>
                    <a:pt x="319" y="138"/>
                    <a:pt x="319" y="137"/>
                    <a:pt x="323" y="137"/>
                  </a:cubicBezTo>
                  <a:cubicBezTo>
                    <a:pt x="329" y="137"/>
                    <a:pt x="329" y="139"/>
                    <a:pt x="329" y="142"/>
                  </a:cubicBezTo>
                  <a:cubicBezTo>
                    <a:pt x="329" y="147"/>
                    <a:pt x="329" y="157"/>
                    <a:pt x="329" y="166"/>
                  </a:cubicBezTo>
                  <a:cubicBezTo>
                    <a:pt x="329" y="172"/>
                    <a:pt x="329" y="183"/>
                    <a:pt x="324" y="185"/>
                  </a:cubicBezTo>
                  <a:cubicBezTo>
                    <a:pt x="320" y="185"/>
                    <a:pt x="317" y="186"/>
                    <a:pt x="317" y="180"/>
                  </a:cubicBezTo>
                  <a:cubicBezTo>
                    <a:pt x="317" y="177"/>
                    <a:pt x="318" y="172"/>
                    <a:pt x="319" y="168"/>
                  </a:cubicBezTo>
                  <a:cubicBezTo>
                    <a:pt x="320" y="163"/>
                    <a:pt x="319" y="149"/>
                    <a:pt x="319" y="143"/>
                  </a:cubicBezTo>
                  <a:close/>
                  <a:moveTo>
                    <a:pt x="322" y="199"/>
                  </a:moveTo>
                  <a:cubicBezTo>
                    <a:pt x="327" y="202"/>
                    <a:pt x="327" y="219"/>
                    <a:pt x="327" y="219"/>
                  </a:cubicBezTo>
                  <a:cubicBezTo>
                    <a:pt x="328" y="221"/>
                    <a:pt x="328" y="237"/>
                    <a:pt x="328" y="242"/>
                  </a:cubicBezTo>
                  <a:cubicBezTo>
                    <a:pt x="328" y="247"/>
                    <a:pt x="328" y="251"/>
                    <a:pt x="328" y="253"/>
                  </a:cubicBezTo>
                  <a:cubicBezTo>
                    <a:pt x="326" y="254"/>
                    <a:pt x="324" y="255"/>
                    <a:pt x="321" y="254"/>
                  </a:cubicBezTo>
                  <a:cubicBezTo>
                    <a:pt x="318" y="253"/>
                    <a:pt x="317" y="239"/>
                    <a:pt x="317" y="234"/>
                  </a:cubicBezTo>
                  <a:cubicBezTo>
                    <a:pt x="317" y="230"/>
                    <a:pt x="317" y="220"/>
                    <a:pt x="315" y="209"/>
                  </a:cubicBezTo>
                  <a:cubicBezTo>
                    <a:pt x="314" y="199"/>
                    <a:pt x="315" y="200"/>
                    <a:pt x="322" y="199"/>
                  </a:cubicBezTo>
                  <a:close/>
                  <a:moveTo>
                    <a:pt x="300" y="190"/>
                  </a:moveTo>
                  <a:cubicBezTo>
                    <a:pt x="301" y="182"/>
                    <a:pt x="303" y="157"/>
                    <a:pt x="302" y="150"/>
                  </a:cubicBezTo>
                  <a:cubicBezTo>
                    <a:pt x="303" y="146"/>
                    <a:pt x="302" y="140"/>
                    <a:pt x="303" y="135"/>
                  </a:cubicBezTo>
                  <a:cubicBezTo>
                    <a:pt x="304" y="133"/>
                    <a:pt x="306" y="133"/>
                    <a:pt x="310" y="133"/>
                  </a:cubicBezTo>
                  <a:cubicBezTo>
                    <a:pt x="316" y="131"/>
                    <a:pt x="314" y="152"/>
                    <a:pt x="314" y="152"/>
                  </a:cubicBezTo>
                  <a:cubicBezTo>
                    <a:pt x="314" y="170"/>
                    <a:pt x="309" y="206"/>
                    <a:pt x="309" y="215"/>
                  </a:cubicBezTo>
                  <a:cubicBezTo>
                    <a:pt x="307" y="230"/>
                    <a:pt x="314" y="271"/>
                    <a:pt x="310" y="275"/>
                  </a:cubicBezTo>
                  <a:cubicBezTo>
                    <a:pt x="309" y="276"/>
                    <a:pt x="304" y="276"/>
                    <a:pt x="303" y="274"/>
                  </a:cubicBezTo>
                  <a:cubicBezTo>
                    <a:pt x="299" y="263"/>
                    <a:pt x="299" y="246"/>
                    <a:pt x="298" y="232"/>
                  </a:cubicBezTo>
                  <a:cubicBezTo>
                    <a:pt x="297" y="215"/>
                    <a:pt x="300" y="197"/>
                    <a:pt x="300" y="190"/>
                  </a:cubicBezTo>
                  <a:close/>
                  <a:moveTo>
                    <a:pt x="285" y="166"/>
                  </a:moveTo>
                  <a:cubicBezTo>
                    <a:pt x="287" y="155"/>
                    <a:pt x="286" y="143"/>
                    <a:pt x="287" y="139"/>
                  </a:cubicBezTo>
                  <a:cubicBezTo>
                    <a:pt x="288" y="138"/>
                    <a:pt x="291" y="137"/>
                    <a:pt x="294" y="138"/>
                  </a:cubicBezTo>
                  <a:cubicBezTo>
                    <a:pt x="298" y="141"/>
                    <a:pt x="299" y="177"/>
                    <a:pt x="290" y="184"/>
                  </a:cubicBezTo>
                  <a:cubicBezTo>
                    <a:pt x="288" y="184"/>
                    <a:pt x="284" y="184"/>
                    <a:pt x="283" y="182"/>
                  </a:cubicBezTo>
                  <a:cubicBezTo>
                    <a:pt x="282" y="180"/>
                    <a:pt x="283" y="174"/>
                    <a:pt x="285" y="166"/>
                  </a:cubicBezTo>
                  <a:close/>
                  <a:moveTo>
                    <a:pt x="280" y="214"/>
                  </a:moveTo>
                  <a:cubicBezTo>
                    <a:pt x="280" y="200"/>
                    <a:pt x="281" y="197"/>
                    <a:pt x="284" y="193"/>
                  </a:cubicBezTo>
                  <a:cubicBezTo>
                    <a:pt x="287" y="191"/>
                    <a:pt x="291" y="193"/>
                    <a:pt x="293" y="195"/>
                  </a:cubicBezTo>
                  <a:cubicBezTo>
                    <a:pt x="295" y="200"/>
                    <a:pt x="291" y="225"/>
                    <a:pt x="291" y="237"/>
                  </a:cubicBezTo>
                  <a:cubicBezTo>
                    <a:pt x="290" y="248"/>
                    <a:pt x="294" y="259"/>
                    <a:pt x="289" y="261"/>
                  </a:cubicBezTo>
                  <a:cubicBezTo>
                    <a:pt x="285" y="262"/>
                    <a:pt x="281" y="261"/>
                    <a:pt x="281" y="258"/>
                  </a:cubicBezTo>
                  <a:cubicBezTo>
                    <a:pt x="279" y="244"/>
                    <a:pt x="280" y="214"/>
                    <a:pt x="280" y="214"/>
                  </a:cubicBezTo>
                  <a:close/>
                  <a:moveTo>
                    <a:pt x="267" y="388"/>
                  </a:moveTo>
                  <a:cubicBezTo>
                    <a:pt x="266" y="407"/>
                    <a:pt x="266" y="405"/>
                    <a:pt x="253" y="405"/>
                  </a:cubicBezTo>
                  <a:cubicBezTo>
                    <a:pt x="242" y="405"/>
                    <a:pt x="214" y="405"/>
                    <a:pt x="212" y="406"/>
                  </a:cubicBezTo>
                  <a:cubicBezTo>
                    <a:pt x="212" y="408"/>
                    <a:pt x="211" y="414"/>
                    <a:pt x="211" y="419"/>
                  </a:cubicBezTo>
                  <a:cubicBezTo>
                    <a:pt x="212" y="426"/>
                    <a:pt x="216" y="428"/>
                    <a:pt x="186" y="431"/>
                  </a:cubicBezTo>
                  <a:cubicBezTo>
                    <a:pt x="179" y="432"/>
                    <a:pt x="134" y="430"/>
                    <a:pt x="131" y="425"/>
                  </a:cubicBezTo>
                  <a:cubicBezTo>
                    <a:pt x="128" y="419"/>
                    <a:pt x="122" y="411"/>
                    <a:pt x="127" y="403"/>
                  </a:cubicBezTo>
                  <a:cubicBezTo>
                    <a:pt x="133" y="408"/>
                    <a:pt x="139" y="412"/>
                    <a:pt x="153" y="417"/>
                  </a:cubicBezTo>
                  <a:cubicBezTo>
                    <a:pt x="164" y="419"/>
                    <a:pt x="181" y="420"/>
                    <a:pt x="191" y="418"/>
                  </a:cubicBezTo>
                  <a:cubicBezTo>
                    <a:pt x="197" y="415"/>
                    <a:pt x="197" y="413"/>
                    <a:pt x="196" y="406"/>
                  </a:cubicBezTo>
                  <a:cubicBezTo>
                    <a:pt x="175" y="405"/>
                    <a:pt x="164" y="404"/>
                    <a:pt x="157" y="404"/>
                  </a:cubicBezTo>
                  <a:cubicBezTo>
                    <a:pt x="146" y="403"/>
                    <a:pt x="146" y="403"/>
                    <a:pt x="146" y="397"/>
                  </a:cubicBezTo>
                  <a:cubicBezTo>
                    <a:pt x="147" y="392"/>
                    <a:pt x="148" y="391"/>
                    <a:pt x="155" y="392"/>
                  </a:cubicBezTo>
                  <a:cubicBezTo>
                    <a:pt x="160" y="392"/>
                    <a:pt x="168" y="393"/>
                    <a:pt x="180" y="393"/>
                  </a:cubicBezTo>
                  <a:cubicBezTo>
                    <a:pt x="189" y="393"/>
                    <a:pt x="196" y="393"/>
                    <a:pt x="196" y="393"/>
                  </a:cubicBezTo>
                  <a:cubicBezTo>
                    <a:pt x="196" y="384"/>
                    <a:pt x="196" y="384"/>
                    <a:pt x="196" y="384"/>
                  </a:cubicBezTo>
                  <a:cubicBezTo>
                    <a:pt x="196" y="384"/>
                    <a:pt x="180" y="384"/>
                    <a:pt x="174" y="384"/>
                  </a:cubicBezTo>
                  <a:cubicBezTo>
                    <a:pt x="155" y="383"/>
                    <a:pt x="158" y="381"/>
                    <a:pt x="157" y="372"/>
                  </a:cubicBezTo>
                  <a:cubicBezTo>
                    <a:pt x="159" y="356"/>
                    <a:pt x="159" y="358"/>
                    <a:pt x="173" y="357"/>
                  </a:cubicBezTo>
                  <a:cubicBezTo>
                    <a:pt x="185" y="357"/>
                    <a:pt x="219" y="357"/>
                    <a:pt x="228" y="357"/>
                  </a:cubicBezTo>
                  <a:cubicBezTo>
                    <a:pt x="242" y="358"/>
                    <a:pt x="240" y="359"/>
                    <a:pt x="240" y="371"/>
                  </a:cubicBezTo>
                  <a:cubicBezTo>
                    <a:pt x="238" y="378"/>
                    <a:pt x="241" y="381"/>
                    <a:pt x="227" y="383"/>
                  </a:cubicBezTo>
                  <a:cubicBezTo>
                    <a:pt x="225" y="383"/>
                    <a:pt x="212" y="384"/>
                    <a:pt x="212" y="384"/>
                  </a:cubicBezTo>
                  <a:cubicBezTo>
                    <a:pt x="212" y="393"/>
                    <a:pt x="212" y="393"/>
                    <a:pt x="21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53" y="393"/>
                    <a:pt x="253" y="384"/>
                  </a:cubicBezTo>
                  <a:cubicBezTo>
                    <a:pt x="253" y="375"/>
                    <a:pt x="255" y="361"/>
                    <a:pt x="255" y="361"/>
                  </a:cubicBezTo>
                  <a:cubicBezTo>
                    <a:pt x="255" y="361"/>
                    <a:pt x="255" y="351"/>
                    <a:pt x="245" y="351"/>
                  </a:cubicBezTo>
                  <a:cubicBezTo>
                    <a:pt x="236" y="351"/>
                    <a:pt x="184" y="350"/>
                    <a:pt x="163" y="351"/>
                  </a:cubicBezTo>
                  <a:cubicBezTo>
                    <a:pt x="147" y="351"/>
                    <a:pt x="146" y="354"/>
                    <a:pt x="145" y="359"/>
                  </a:cubicBezTo>
                  <a:cubicBezTo>
                    <a:pt x="144" y="366"/>
                    <a:pt x="142" y="392"/>
                    <a:pt x="138" y="390"/>
                  </a:cubicBezTo>
                  <a:cubicBezTo>
                    <a:pt x="125" y="387"/>
                    <a:pt x="128" y="386"/>
                    <a:pt x="128" y="379"/>
                  </a:cubicBezTo>
                  <a:cubicBezTo>
                    <a:pt x="129" y="369"/>
                    <a:pt x="130" y="359"/>
                    <a:pt x="132" y="350"/>
                  </a:cubicBezTo>
                  <a:cubicBezTo>
                    <a:pt x="135" y="343"/>
                    <a:pt x="136" y="339"/>
                    <a:pt x="176" y="339"/>
                  </a:cubicBezTo>
                  <a:cubicBezTo>
                    <a:pt x="195" y="339"/>
                    <a:pt x="249" y="339"/>
                    <a:pt x="249" y="339"/>
                  </a:cubicBezTo>
                  <a:cubicBezTo>
                    <a:pt x="261" y="340"/>
                    <a:pt x="265" y="340"/>
                    <a:pt x="267" y="352"/>
                  </a:cubicBezTo>
                  <a:cubicBezTo>
                    <a:pt x="269" y="369"/>
                    <a:pt x="268" y="375"/>
                    <a:pt x="267" y="388"/>
                  </a:cubicBezTo>
                  <a:close/>
                  <a:moveTo>
                    <a:pt x="146" y="306"/>
                  </a:moveTo>
                  <a:cubicBezTo>
                    <a:pt x="146" y="309"/>
                    <a:pt x="151" y="309"/>
                    <a:pt x="161" y="308"/>
                  </a:cubicBezTo>
                  <a:cubicBezTo>
                    <a:pt x="169" y="308"/>
                    <a:pt x="168" y="307"/>
                    <a:pt x="169" y="313"/>
                  </a:cubicBezTo>
                  <a:cubicBezTo>
                    <a:pt x="169" y="316"/>
                    <a:pt x="169" y="317"/>
                    <a:pt x="163" y="317"/>
                  </a:cubicBezTo>
                  <a:cubicBezTo>
                    <a:pt x="144" y="318"/>
                    <a:pt x="146" y="317"/>
                    <a:pt x="146" y="322"/>
                  </a:cubicBezTo>
                  <a:cubicBezTo>
                    <a:pt x="146" y="326"/>
                    <a:pt x="149" y="325"/>
                    <a:pt x="161" y="324"/>
                  </a:cubicBezTo>
                  <a:cubicBezTo>
                    <a:pt x="168" y="324"/>
                    <a:pt x="169" y="323"/>
                    <a:pt x="169" y="328"/>
                  </a:cubicBezTo>
                  <a:cubicBezTo>
                    <a:pt x="170" y="331"/>
                    <a:pt x="169" y="333"/>
                    <a:pt x="169" y="333"/>
                  </a:cubicBezTo>
                  <a:cubicBezTo>
                    <a:pt x="164" y="333"/>
                    <a:pt x="143" y="335"/>
                    <a:pt x="137" y="335"/>
                  </a:cubicBezTo>
                  <a:cubicBezTo>
                    <a:pt x="132" y="334"/>
                    <a:pt x="132" y="334"/>
                    <a:pt x="132" y="323"/>
                  </a:cubicBezTo>
                  <a:cubicBezTo>
                    <a:pt x="133" y="313"/>
                    <a:pt x="133" y="304"/>
                    <a:pt x="136" y="295"/>
                  </a:cubicBezTo>
                  <a:cubicBezTo>
                    <a:pt x="138" y="290"/>
                    <a:pt x="138" y="291"/>
                    <a:pt x="160" y="290"/>
                  </a:cubicBezTo>
                  <a:cubicBezTo>
                    <a:pt x="171" y="290"/>
                    <a:pt x="170" y="289"/>
                    <a:pt x="171" y="297"/>
                  </a:cubicBezTo>
                  <a:cubicBezTo>
                    <a:pt x="171" y="300"/>
                    <a:pt x="171" y="300"/>
                    <a:pt x="153" y="301"/>
                  </a:cubicBezTo>
                  <a:cubicBezTo>
                    <a:pt x="145" y="301"/>
                    <a:pt x="146" y="300"/>
                    <a:pt x="146" y="306"/>
                  </a:cubicBezTo>
                  <a:close/>
                  <a:moveTo>
                    <a:pt x="178" y="296"/>
                  </a:moveTo>
                  <a:cubicBezTo>
                    <a:pt x="177" y="295"/>
                    <a:pt x="181" y="290"/>
                    <a:pt x="183" y="289"/>
                  </a:cubicBezTo>
                  <a:cubicBezTo>
                    <a:pt x="186" y="290"/>
                    <a:pt x="193" y="294"/>
                    <a:pt x="195" y="295"/>
                  </a:cubicBezTo>
                  <a:cubicBezTo>
                    <a:pt x="196" y="295"/>
                    <a:pt x="198" y="296"/>
                    <a:pt x="201" y="298"/>
                  </a:cubicBezTo>
                  <a:cubicBezTo>
                    <a:pt x="202" y="297"/>
                    <a:pt x="203" y="296"/>
                    <a:pt x="204" y="296"/>
                  </a:cubicBezTo>
                  <a:cubicBezTo>
                    <a:pt x="206" y="295"/>
                    <a:pt x="217" y="289"/>
                    <a:pt x="220" y="289"/>
                  </a:cubicBezTo>
                  <a:cubicBezTo>
                    <a:pt x="221" y="289"/>
                    <a:pt x="225" y="296"/>
                    <a:pt x="222" y="297"/>
                  </a:cubicBezTo>
                  <a:cubicBezTo>
                    <a:pt x="219" y="300"/>
                    <a:pt x="215" y="303"/>
                    <a:pt x="212" y="304"/>
                  </a:cubicBezTo>
                  <a:cubicBezTo>
                    <a:pt x="215" y="306"/>
                    <a:pt x="218" y="307"/>
                    <a:pt x="218" y="307"/>
                  </a:cubicBezTo>
                  <a:cubicBezTo>
                    <a:pt x="223" y="309"/>
                    <a:pt x="224" y="310"/>
                    <a:pt x="223" y="315"/>
                  </a:cubicBezTo>
                  <a:cubicBezTo>
                    <a:pt x="223" y="316"/>
                    <a:pt x="221" y="318"/>
                    <a:pt x="220" y="318"/>
                  </a:cubicBezTo>
                  <a:cubicBezTo>
                    <a:pt x="218" y="319"/>
                    <a:pt x="215" y="321"/>
                    <a:pt x="213" y="322"/>
                  </a:cubicBezTo>
                  <a:cubicBezTo>
                    <a:pt x="215" y="323"/>
                    <a:pt x="217" y="324"/>
                    <a:pt x="219" y="325"/>
                  </a:cubicBezTo>
                  <a:cubicBezTo>
                    <a:pt x="227" y="329"/>
                    <a:pt x="227" y="328"/>
                    <a:pt x="224" y="333"/>
                  </a:cubicBezTo>
                  <a:cubicBezTo>
                    <a:pt x="221" y="337"/>
                    <a:pt x="216" y="335"/>
                    <a:pt x="214" y="334"/>
                  </a:cubicBezTo>
                  <a:cubicBezTo>
                    <a:pt x="213" y="333"/>
                    <a:pt x="207" y="331"/>
                    <a:pt x="201" y="327"/>
                  </a:cubicBezTo>
                  <a:cubicBezTo>
                    <a:pt x="197" y="330"/>
                    <a:pt x="192" y="332"/>
                    <a:pt x="188" y="334"/>
                  </a:cubicBezTo>
                  <a:cubicBezTo>
                    <a:pt x="182" y="337"/>
                    <a:pt x="181" y="337"/>
                    <a:pt x="179" y="334"/>
                  </a:cubicBezTo>
                  <a:cubicBezTo>
                    <a:pt x="175" y="329"/>
                    <a:pt x="178" y="329"/>
                    <a:pt x="184" y="325"/>
                  </a:cubicBezTo>
                  <a:cubicBezTo>
                    <a:pt x="184" y="325"/>
                    <a:pt x="187" y="324"/>
                    <a:pt x="189" y="322"/>
                  </a:cubicBezTo>
                  <a:cubicBezTo>
                    <a:pt x="187" y="321"/>
                    <a:pt x="184" y="320"/>
                    <a:pt x="180" y="318"/>
                  </a:cubicBezTo>
                  <a:cubicBezTo>
                    <a:pt x="180" y="317"/>
                    <a:pt x="177" y="316"/>
                    <a:pt x="177" y="314"/>
                  </a:cubicBezTo>
                  <a:cubicBezTo>
                    <a:pt x="177" y="312"/>
                    <a:pt x="176" y="310"/>
                    <a:pt x="183" y="306"/>
                  </a:cubicBezTo>
                  <a:cubicBezTo>
                    <a:pt x="185" y="305"/>
                    <a:pt x="187" y="304"/>
                    <a:pt x="189" y="303"/>
                  </a:cubicBezTo>
                  <a:cubicBezTo>
                    <a:pt x="184" y="301"/>
                    <a:pt x="180" y="299"/>
                    <a:pt x="178" y="296"/>
                  </a:cubicBezTo>
                  <a:close/>
                  <a:moveTo>
                    <a:pt x="264" y="333"/>
                  </a:moveTo>
                  <a:cubicBezTo>
                    <a:pt x="260" y="334"/>
                    <a:pt x="234" y="335"/>
                    <a:pt x="234" y="335"/>
                  </a:cubicBezTo>
                  <a:cubicBezTo>
                    <a:pt x="231" y="334"/>
                    <a:pt x="231" y="335"/>
                    <a:pt x="231" y="331"/>
                  </a:cubicBezTo>
                  <a:cubicBezTo>
                    <a:pt x="231" y="326"/>
                    <a:pt x="231" y="326"/>
                    <a:pt x="240" y="326"/>
                  </a:cubicBezTo>
                  <a:cubicBezTo>
                    <a:pt x="248" y="326"/>
                    <a:pt x="255" y="327"/>
                    <a:pt x="255" y="322"/>
                  </a:cubicBezTo>
                  <a:cubicBezTo>
                    <a:pt x="255" y="318"/>
                    <a:pt x="254" y="317"/>
                    <a:pt x="240" y="318"/>
                  </a:cubicBezTo>
                  <a:cubicBezTo>
                    <a:pt x="232" y="318"/>
                    <a:pt x="233" y="318"/>
                    <a:pt x="232" y="316"/>
                  </a:cubicBezTo>
                  <a:cubicBezTo>
                    <a:pt x="231" y="311"/>
                    <a:pt x="230" y="309"/>
                    <a:pt x="237" y="308"/>
                  </a:cubicBezTo>
                  <a:cubicBezTo>
                    <a:pt x="247" y="307"/>
                    <a:pt x="255" y="308"/>
                    <a:pt x="255" y="306"/>
                  </a:cubicBezTo>
                  <a:cubicBezTo>
                    <a:pt x="256" y="302"/>
                    <a:pt x="255" y="300"/>
                    <a:pt x="248" y="301"/>
                  </a:cubicBezTo>
                  <a:cubicBezTo>
                    <a:pt x="232" y="302"/>
                    <a:pt x="231" y="303"/>
                    <a:pt x="231" y="298"/>
                  </a:cubicBezTo>
                  <a:cubicBezTo>
                    <a:pt x="231" y="293"/>
                    <a:pt x="229" y="292"/>
                    <a:pt x="241" y="291"/>
                  </a:cubicBezTo>
                  <a:cubicBezTo>
                    <a:pt x="254" y="291"/>
                    <a:pt x="264" y="289"/>
                    <a:pt x="265" y="295"/>
                  </a:cubicBezTo>
                  <a:cubicBezTo>
                    <a:pt x="267" y="302"/>
                    <a:pt x="268" y="311"/>
                    <a:pt x="268" y="324"/>
                  </a:cubicBezTo>
                  <a:cubicBezTo>
                    <a:pt x="268" y="333"/>
                    <a:pt x="268" y="333"/>
                    <a:pt x="264" y="333"/>
                  </a:cubicBezTo>
                  <a:close/>
                  <a:moveTo>
                    <a:pt x="262" y="279"/>
                  </a:moveTo>
                  <a:cubicBezTo>
                    <a:pt x="258" y="281"/>
                    <a:pt x="241" y="259"/>
                    <a:pt x="230" y="244"/>
                  </a:cubicBezTo>
                  <a:cubicBezTo>
                    <a:pt x="226" y="239"/>
                    <a:pt x="212" y="227"/>
                    <a:pt x="199" y="226"/>
                  </a:cubicBezTo>
                  <a:cubicBezTo>
                    <a:pt x="179" y="225"/>
                    <a:pt x="153" y="259"/>
                    <a:pt x="146" y="271"/>
                  </a:cubicBezTo>
                  <a:cubicBezTo>
                    <a:pt x="142" y="276"/>
                    <a:pt x="139" y="282"/>
                    <a:pt x="133" y="279"/>
                  </a:cubicBezTo>
                  <a:cubicBezTo>
                    <a:pt x="128" y="276"/>
                    <a:pt x="128" y="276"/>
                    <a:pt x="131" y="267"/>
                  </a:cubicBezTo>
                  <a:cubicBezTo>
                    <a:pt x="136" y="254"/>
                    <a:pt x="160" y="228"/>
                    <a:pt x="171" y="220"/>
                  </a:cubicBezTo>
                  <a:cubicBezTo>
                    <a:pt x="182" y="210"/>
                    <a:pt x="184" y="209"/>
                    <a:pt x="188" y="197"/>
                  </a:cubicBezTo>
                  <a:cubicBezTo>
                    <a:pt x="190" y="174"/>
                    <a:pt x="189" y="169"/>
                    <a:pt x="183" y="168"/>
                  </a:cubicBezTo>
                  <a:cubicBezTo>
                    <a:pt x="176" y="167"/>
                    <a:pt x="147" y="163"/>
                    <a:pt x="146" y="181"/>
                  </a:cubicBezTo>
                  <a:cubicBezTo>
                    <a:pt x="145" y="196"/>
                    <a:pt x="145" y="203"/>
                    <a:pt x="145" y="209"/>
                  </a:cubicBezTo>
                  <a:cubicBezTo>
                    <a:pt x="145" y="218"/>
                    <a:pt x="145" y="216"/>
                    <a:pt x="136" y="216"/>
                  </a:cubicBezTo>
                  <a:cubicBezTo>
                    <a:pt x="130" y="216"/>
                    <a:pt x="133" y="186"/>
                    <a:pt x="133" y="166"/>
                  </a:cubicBezTo>
                  <a:cubicBezTo>
                    <a:pt x="136" y="153"/>
                    <a:pt x="144" y="155"/>
                    <a:pt x="156" y="154"/>
                  </a:cubicBezTo>
                  <a:cubicBezTo>
                    <a:pt x="162" y="155"/>
                    <a:pt x="171" y="154"/>
                    <a:pt x="175" y="154"/>
                  </a:cubicBezTo>
                  <a:cubicBezTo>
                    <a:pt x="185" y="154"/>
                    <a:pt x="188" y="149"/>
                    <a:pt x="188" y="141"/>
                  </a:cubicBezTo>
                  <a:cubicBezTo>
                    <a:pt x="189" y="132"/>
                    <a:pt x="190" y="132"/>
                    <a:pt x="197" y="131"/>
                  </a:cubicBezTo>
                  <a:cubicBezTo>
                    <a:pt x="204" y="130"/>
                    <a:pt x="203" y="135"/>
                    <a:pt x="204" y="141"/>
                  </a:cubicBezTo>
                  <a:cubicBezTo>
                    <a:pt x="207" y="151"/>
                    <a:pt x="203" y="152"/>
                    <a:pt x="218" y="153"/>
                  </a:cubicBezTo>
                  <a:cubicBezTo>
                    <a:pt x="230" y="153"/>
                    <a:pt x="239" y="153"/>
                    <a:pt x="245" y="154"/>
                  </a:cubicBezTo>
                  <a:cubicBezTo>
                    <a:pt x="257" y="155"/>
                    <a:pt x="263" y="154"/>
                    <a:pt x="264" y="172"/>
                  </a:cubicBezTo>
                  <a:cubicBezTo>
                    <a:pt x="265" y="188"/>
                    <a:pt x="269" y="202"/>
                    <a:pt x="264" y="208"/>
                  </a:cubicBezTo>
                  <a:cubicBezTo>
                    <a:pt x="262" y="210"/>
                    <a:pt x="256" y="213"/>
                    <a:pt x="252" y="213"/>
                  </a:cubicBezTo>
                  <a:cubicBezTo>
                    <a:pt x="247" y="210"/>
                    <a:pt x="258" y="176"/>
                    <a:pt x="245" y="170"/>
                  </a:cubicBezTo>
                  <a:cubicBezTo>
                    <a:pt x="237" y="166"/>
                    <a:pt x="216" y="166"/>
                    <a:pt x="209" y="169"/>
                  </a:cubicBezTo>
                  <a:cubicBezTo>
                    <a:pt x="203" y="172"/>
                    <a:pt x="206" y="184"/>
                    <a:pt x="205" y="193"/>
                  </a:cubicBezTo>
                  <a:cubicBezTo>
                    <a:pt x="205" y="200"/>
                    <a:pt x="205" y="207"/>
                    <a:pt x="219" y="217"/>
                  </a:cubicBezTo>
                  <a:cubicBezTo>
                    <a:pt x="234" y="227"/>
                    <a:pt x="247" y="240"/>
                    <a:pt x="260" y="256"/>
                  </a:cubicBezTo>
                  <a:cubicBezTo>
                    <a:pt x="268" y="264"/>
                    <a:pt x="275" y="275"/>
                    <a:pt x="262" y="279"/>
                  </a:cubicBezTo>
                  <a:close/>
                  <a:moveTo>
                    <a:pt x="270" y="85"/>
                  </a:moveTo>
                  <a:cubicBezTo>
                    <a:pt x="207" y="85"/>
                    <a:pt x="207" y="85"/>
                    <a:pt x="207" y="85"/>
                  </a:cubicBezTo>
                  <a:cubicBezTo>
                    <a:pt x="207" y="76"/>
                    <a:pt x="214" y="69"/>
                    <a:pt x="222" y="69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7" y="69"/>
                    <a:pt x="270" y="73"/>
                    <a:pt x="270" y="77"/>
                  </a:cubicBezTo>
                  <a:lnTo>
                    <a:pt x="270" y="85"/>
                  </a:lnTo>
                  <a:close/>
                  <a:moveTo>
                    <a:pt x="331" y="360"/>
                  </a:moveTo>
                  <a:cubicBezTo>
                    <a:pt x="328" y="363"/>
                    <a:pt x="319" y="364"/>
                    <a:pt x="317" y="367"/>
                  </a:cubicBezTo>
                  <a:cubicBezTo>
                    <a:pt x="315" y="370"/>
                    <a:pt x="316" y="391"/>
                    <a:pt x="317" y="392"/>
                  </a:cubicBezTo>
                  <a:cubicBezTo>
                    <a:pt x="319" y="394"/>
                    <a:pt x="323" y="393"/>
                    <a:pt x="330" y="392"/>
                  </a:cubicBezTo>
                  <a:cubicBezTo>
                    <a:pt x="335" y="392"/>
                    <a:pt x="336" y="407"/>
                    <a:pt x="333" y="408"/>
                  </a:cubicBezTo>
                  <a:cubicBezTo>
                    <a:pt x="329" y="409"/>
                    <a:pt x="315" y="410"/>
                    <a:pt x="307" y="411"/>
                  </a:cubicBezTo>
                  <a:cubicBezTo>
                    <a:pt x="300" y="412"/>
                    <a:pt x="295" y="412"/>
                    <a:pt x="287" y="412"/>
                  </a:cubicBezTo>
                  <a:cubicBezTo>
                    <a:pt x="280" y="412"/>
                    <a:pt x="280" y="409"/>
                    <a:pt x="280" y="403"/>
                  </a:cubicBezTo>
                  <a:cubicBezTo>
                    <a:pt x="280" y="397"/>
                    <a:pt x="279" y="395"/>
                    <a:pt x="285" y="396"/>
                  </a:cubicBezTo>
                  <a:cubicBezTo>
                    <a:pt x="291" y="396"/>
                    <a:pt x="294" y="397"/>
                    <a:pt x="300" y="392"/>
                  </a:cubicBezTo>
                  <a:cubicBezTo>
                    <a:pt x="303" y="389"/>
                    <a:pt x="301" y="381"/>
                    <a:pt x="302" y="375"/>
                  </a:cubicBezTo>
                  <a:cubicBezTo>
                    <a:pt x="301" y="370"/>
                    <a:pt x="303" y="365"/>
                    <a:pt x="295" y="367"/>
                  </a:cubicBezTo>
                  <a:cubicBezTo>
                    <a:pt x="285" y="370"/>
                    <a:pt x="284" y="371"/>
                    <a:pt x="284" y="353"/>
                  </a:cubicBezTo>
                  <a:cubicBezTo>
                    <a:pt x="284" y="347"/>
                    <a:pt x="284" y="341"/>
                    <a:pt x="284" y="336"/>
                  </a:cubicBezTo>
                  <a:cubicBezTo>
                    <a:pt x="285" y="328"/>
                    <a:pt x="283" y="323"/>
                    <a:pt x="294" y="321"/>
                  </a:cubicBezTo>
                  <a:cubicBezTo>
                    <a:pt x="299" y="320"/>
                    <a:pt x="296" y="334"/>
                    <a:pt x="296" y="341"/>
                  </a:cubicBezTo>
                  <a:cubicBezTo>
                    <a:pt x="296" y="347"/>
                    <a:pt x="295" y="354"/>
                    <a:pt x="299" y="354"/>
                  </a:cubicBezTo>
                  <a:cubicBezTo>
                    <a:pt x="308" y="355"/>
                    <a:pt x="303" y="334"/>
                    <a:pt x="303" y="317"/>
                  </a:cubicBezTo>
                  <a:cubicBezTo>
                    <a:pt x="304" y="306"/>
                    <a:pt x="301" y="301"/>
                    <a:pt x="310" y="300"/>
                  </a:cubicBezTo>
                  <a:cubicBezTo>
                    <a:pt x="318" y="298"/>
                    <a:pt x="316" y="301"/>
                    <a:pt x="317" y="311"/>
                  </a:cubicBezTo>
                  <a:cubicBezTo>
                    <a:pt x="317" y="319"/>
                    <a:pt x="316" y="350"/>
                    <a:pt x="320" y="350"/>
                  </a:cubicBezTo>
                  <a:cubicBezTo>
                    <a:pt x="328" y="349"/>
                    <a:pt x="326" y="323"/>
                    <a:pt x="326" y="319"/>
                  </a:cubicBezTo>
                  <a:cubicBezTo>
                    <a:pt x="325" y="312"/>
                    <a:pt x="324" y="309"/>
                    <a:pt x="331" y="308"/>
                  </a:cubicBezTo>
                  <a:cubicBezTo>
                    <a:pt x="337" y="308"/>
                    <a:pt x="337" y="308"/>
                    <a:pt x="338" y="314"/>
                  </a:cubicBezTo>
                  <a:cubicBezTo>
                    <a:pt x="339" y="320"/>
                    <a:pt x="339" y="326"/>
                    <a:pt x="339" y="331"/>
                  </a:cubicBezTo>
                  <a:cubicBezTo>
                    <a:pt x="339" y="337"/>
                    <a:pt x="338" y="341"/>
                    <a:pt x="337" y="348"/>
                  </a:cubicBezTo>
                  <a:cubicBezTo>
                    <a:pt x="336" y="355"/>
                    <a:pt x="333" y="358"/>
                    <a:pt x="331" y="360"/>
                  </a:cubicBezTo>
                  <a:close/>
                  <a:moveTo>
                    <a:pt x="364" y="430"/>
                  </a:moveTo>
                  <a:cubicBezTo>
                    <a:pt x="360" y="431"/>
                    <a:pt x="359" y="431"/>
                    <a:pt x="354" y="430"/>
                  </a:cubicBezTo>
                  <a:cubicBezTo>
                    <a:pt x="350" y="429"/>
                    <a:pt x="348" y="425"/>
                    <a:pt x="345" y="416"/>
                  </a:cubicBezTo>
                  <a:cubicBezTo>
                    <a:pt x="344" y="411"/>
                    <a:pt x="343" y="406"/>
                    <a:pt x="340" y="395"/>
                  </a:cubicBezTo>
                  <a:cubicBezTo>
                    <a:pt x="339" y="382"/>
                    <a:pt x="337" y="371"/>
                    <a:pt x="340" y="364"/>
                  </a:cubicBezTo>
                  <a:cubicBezTo>
                    <a:pt x="341" y="359"/>
                    <a:pt x="344" y="352"/>
                    <a:pt x="347" y="346"/>
                  </a:cubicBezTo>
                  <a:cubicBezTo>
                    <a:pt x="349" y="341"/>
                    <a:pt x="351" y="337"/>
                    <a:pt x="354" y="327"/>
                  </a:cubicBezTo>
                  <a:cubicBezTo>
                    <a:pt x="356" y="318"/>
                    <a:pt x="356" y="317"/>
                    <a:pt x="354" y="309"/>
                  </a:cubicBezTo>
                  <a:cubicBezTo>
                    <a:pt x="353" y="305"/>
                    <a:pt x="351" y="301"/>
                    <a:pt x="350" y="297"/>
                  </a:cubicBezTo>
                  <a:cubicBezTo>
                    <a:pt x="347" y="291"/>
                    <a:pt x="345" y="288"/>
                    <a:pt x="352" y="288"/>
                  </a:cubicBezTo>
                  <a:cubicBezTo>
                    <a:pt x="361" y="287"/>
                    <a:pt x="361" y="288"/>
                    <a:pt x="365" y="294"/>
                  </a:cubicBezTo>
                  <a:cubicBezTo>
                    <a:pt x="369" y="305"/>
                    <a:pt x="369" y="309"/>
                    <a:pt x="370" y="312"/>
                  </a:cubicBezTo>
                  <a:cubicBezTo>
                    <a:pt x="371" y="320"/>
                    <a:pt x="370" y="329"/>
                    <a:pt x="363" y="345"/>
                  </a:cubicBezTo>
                  <a:cubicBezTo>
                    <a:pt x="356" y="359"/>
                    <a:pt x="353" y="365"/>
                    <a:pt x="354" y="379"/>
                  </a:cubicBezTo>
                  <a:cubicBezTo>
                    <a:pt x="355" y="394"/>
                    <a:pt x="358" y="410"/>
                    <a:pt x="360" y="416"/>
                  </a:cubicBezTo>
                  <a:cubicBezTo>
                    <a:pt x="362" y="420"/>
                    <a:pt x="367" y="429"/>
                    <a:pt x="364" y="430"/>
                  </a:cubicBezTo>
                  <a:close/>
                  <a:moveTo>
                    <a:pt x="387" y="409"/>
                  </a:moveTo>
                  <a:cubicBezTo>
                    <a:pt x="390" y="419"/>
                    <a:pt x="396" y="428"/>
                    <a:pt x="392" y="429"/>
                  </a:cubicBezTo>
                  <a:cubicBezTo>
                    <a:pt x="389" y="430"/>
                    <a:pt x="383" y="429"/>
                    <a:pt x="381" y="427"/>
                  </a:cubicBezTo>
                  <a:cubicBezTo>
                    <a:pt x="377" y="423"/>
                    <a:pt x="373" y="415"/>
                    <a:pt x="371" y="402"/>
                  </a:cubicBezTo>
                  <a:cubicBezTo>
                    <a:pt x="369" y="388"/>
                    <a:pt x="367" y="379"/>
                    <a:pt x="369" y="366"/>
                  </a:cubicBezTo>
                  <a:cubicBezTo>
                    <a:pt x="373" y="347"/>
                    <a:pt x="383" y="341"/>
                    <a:pt x="385" y="325"/>
                  </a:cubicBezTo>
                  <a:cubicBezTo>
                    <a:pt x="385" y="315"/>
                    <a:pt x="384" y="312"/>
                    <a:pt x="383" y="307"/>
                  </a:cubicBezTo>
                  <a:cubicBezTo>
                    <a:pt x="380" y="300"/>
                    <a:pt x="371" y="288"/>
                    <a:pt x="382" y="288"/>
                  </a:cubicBezTo>
                  <a:cubicBezTo>
                    <a:pt x="388" y="288"/>
                    <a:pt x="388" y="289"/>
                    <a:pt x="391" y="291"/>
                  </a:cubicBezTo>
                  <a:cubicBezTo>
                    <a:pt x="395" y="294"/>
                    <a:pt x="399" y="308"/>
                    <a:pt x="400" y="316"/>
                  </a:cubicBezTo>
                  <a:cubicBezTo>
                    <a:pt x="401" y="327"/>
                    <a:pt x="395" y="339"/>
                    <a:pt x="391" y="349"/>
                  </a:cubicBezTo>
                  <a:cubicBezTo>
                    <a:pt x="387" y="361"/>
                    <a:pt x="382" y="367"/>
                    <a:pt x="382" y="378"/>
                  </a:cubicBezTo>
                  <a:cubicBezTo>
                    <a:pt x="383" y="386"/>
                    <a:pt x="384" y="396"/>
                    <a:pt x="387" y="409"/>
                  </a:cubicBezTo>
                  <a:close/>
                  <a:moveTo>
                    <a:pt x="424" y="337"/>
                  </a:moveTo>
                  <a:cubicBezTo>
                    <a:pt x="419" y="357"/>
                    <a:pt x="414" y="354"/>
                    <a:pt x="410" y="376"/>
                  </a:cubicBezTo>
                  <a:cubicBezTo>
                    <a:pt x="410" y="384"/>
                    <a:pt x="415" y="402"/>
                    <a:pt x="417" y="409"/>
                  </a:cubicBezTo>
                  <a:cubicBezTo>
                    <a:pt x="418" y="415"/>
                    <a:pt x="424" y="428"/>
                    <a:pt x="421" y="429"/>
                  </a:cubicBezTo>
                  <a:cubicBezTo>
                    <a:pt x="418" y="429"/>
                    <a:pt x="411" y="428"/>
                    <a:pt x="409" y="426"/>
                  </a:cubicBezTo>
                  <a:cubicBezTo>
                    <a:pt x="405" y="423"/>
                    <a:pt x="402" y="411"/>
                    <a:pt x="401" y="406"/>
                  </a:cubicBezTo>
                  <a:cubicBezTo>
                    <a:pt x="398" y="394"/>
                    <a:pt x="393" y="373"/>
                    <a:pt x="402" y="355"/>
                  </a:cubicBezTo>
                  <a:cubicBezTo>
                    <a:pt x="405" y="350"/>
                    <a:pt x="409" y="342"/>
                    <a:pt x="411" y="328"/>
                  </a:cubicBezTo>
                  <a:cubicBezTo>
                    <a:pt x="411" y="309"/>
                    <a:pt x="410" y="307"/>
                    <a:pt x="407" y="298"/>
                  </a:cubicBezTo>
                  <a:cubicBezTo>
                    <a:pt x="405" y="293"/>
                    <a:pt x="402" y="289"/>
                    <a:pt x="407" y="289"/>
                  </a:cubicBezTo>
                  <a:cubicBezTo>
                    <a:pt x="421" y="289"/>
                    <a:pt x="420" y="293"/>
                    <a:pt x="424" y="302"/>
                  </a:cubicBezTo>
                  <a:cubicBezTo>
                    <a:pt x="426" y="313"/>
                    <a:pt x="427" y="318"/>
                    <a:pt x="424" y="337"/>
                  </a:cubicBezTo>
                  <a:close/>
                  <a:moveTo>
                    <a:pt x="420" y="272"/>
                  </a:moveTo>
                  <a:cubicBezTo>
                    <a:pt x="413" y="275"/>
                    <a:pt x="413" y="271"/>
                    <a:pt x="413" y="260"/>
                  </a:cubicBezTo>
                  <a:cubicBezTo>
                    <a:pt x="413" y="253"/>
                    <a:pt x="414" y="231"/>
                    <a:pt x="404" y="227"/>
                  </a:cubicBezTo>
                  <a:cubicBezTo>
                    <a:pt x="396" y="223"/>
                    <a:pt x="388" y="223"/>
                    <a:pt x="386" y="226"/>
                  </a:cubicBezTo>
                  <a:cubicBezTo>
                    <a:pt x="385" y="228"/>
                    <a:pt x="385" y="267"/>
                    <a:pt x="385" y="267"/>
                  </a:cubicBezTo>
                  <a:cubicBezTo>
                    <a:pt x="385" y="276"/>
                    <a:pt x="381" y="275"/>
                    <a:pt x="377" y="274"/>
                  </a:cubicBezTo>
                  <a:cubicBezTo>
                    <a:pt x="369" y="272"/>
                    <a:pt x="370" y="267"/>
                    <a:pt x="370" y="260"/>
                  </a:cubicBezTo>
                  <a:cubicBezTo>
                    <a:pt x="370" y="253"/>
                    <a:pt x="370" y="227"/>
                    <a:pt x="369" y="225"/>
                  </a:cubicBezTo>
                  <a:cubicBezTo>
                    <a:pt x="368" y="224"/>
                    <a:pt x="353" y="223"/>
                    <a:pt x="350" y="239"/>
                  </a:cubicBezTo>
                  <a:cubicBezTo>
                    <a:pt x="348" y="254"/>
                    <a:pt x="346" y="264"/>
                    <a:pt x="346" y="267"/>
                  </a:cubicBezTo>
                  <a:cubicBezTo>
                    <a:pt x="345" y="269"/>
                    <a:pt x="345" y="271"/>
                    <a:pt x="344" y="272"/>
                  </a:cubicBezTo>
                  <a:cubicBezTo>
                    <a:pt x="341" y="273"/>
                    <a:pt x="335" y="274"/>
                    <a:pt x="334" y="272"/>
                  </a:cubicBezTo>
                  <a:cubicBezTo>
                    <a:pt x="333" y="267"/>
                    <a:pt x="334" y="258"/>
                    <a:pt x="335" y="249"/>
                  </a:cubicBezTo>
                  <a:cubicBezTo>
                    <a:pt x="337" y="239"/>
                    <a:pt x="339" y="232"/>
                    <a:pt x="342" y="223"/>
                  </a:cubicBezTo>
                  <a:cubicBezTo>
                    <a:pt x="343" y="217"/>
                    <a:pt x="359" y="214"/>
                    <a:pt x="367" y="210"/>
                  </a:cubicBezTo>
                  <a:cubicBezTo>
                    <a:pt x="373" y="209"/>
                    <a:pt x="371" y="201"/>
                    <a:pt x="369" y="200"/>
                  </a:cubicBezTo>
                  <a:cubicBezTo>
                    <a:pt x="367" y="200"/>
                    <a:pt x="356" y="201"/>
                    <a:pt x="350" y="202"/>
                  </a:cubicBezTo>
                  <a:cubicBezTo>
                    <a:pt x="346" y="202"/>
                    <a:pt x="342" y="205"/>
                    <a:pt x="338" y="198"/>
                  </a:cubicBezTo>
                  <a:cubicBezTo>
                    <a:pt x="336" y="194"/>
                    <a:pt x="336" y="190"/>
                    <a:pt x="346" y="190"/>
                  </a:cubicBezTo>
                  <a:cubicBezTo>
                    <a:pt x="360" y="189"/>
                    <a:pt x="360" y="189"/>
                    <a:pt x="360" y="189"/>
                  </a:cubicBezTo>
                  <a:cubicBezTo>
                    <a:pt x="360" y="189"/>
                    <a:pt x="370" y="188"/>
                    <a:pt x="371" y="187"/>
                  </a:cubicBezTo>
                  <a:cubicBezTo>
                    <a:pt x="371" y="184"/>
                    <a:pt x="371" y="179"/>
                    <a:pt x="373" y="175"/>
                  </a:cubicBezTo>
                  <a:cubicBezTo>
                    <a:pt x="374" y="174"/>
                    <a:pt x="378" y="175"/>
                    <a:pt x="381" y="175"/>
                  </a:cubicBezTo>
                  <a:cubicBezTo>
                    <a:pt x="386" y="177"/>
                    <a:pt x="384" y="177"/>
                    <a:pt x="385" y="183"/>
                  </a:cubicBezTo>
                  <a:cubicBezTo>
                    <a:pt x="385" y="186"/>
                    <a:pt x="384" y="187"/>
                    <a:pt x="401" y="187"/>
                  </a:cubicBezTo>
                  <a:cubicBezTo>
                    <a:pt x="414" y="186"/>
                    <a:pt x="423" y="185"/>
                    <a:pt x="422" y="190"/>
                  </a:cubicBezTo>
                  <a:cubicBezTo>
                    <a:pt x="422" y="192"/>
                    <a:pt x="422" y="197"/>
                    <a:pt x="421" y="198"/>
                  </a:cubicBezTo>
                  <a:cubicBezTo>
                    <a:pt x="419" y="200"/>
                    <a:pt x="416" y="199"/>
                    <a:pt x="410" y="200"/>
                  </a:cubicBezTo>
                  <a:cubicBezTo>
                    <a:pt x="402" y="200"/>
                    <a:pt x="388" y="200"/>
                    <a:pt x="386" y="201"/>
                  </a:cubicBezTo>
                  <a:cubicBezTo>
                    <a:pt x="384" y="201"/>
                    <a:pt x="385" y="204"/>
                    <a:pt x="385" y="206"/>
                  </a:cubicBezTo>
                  <a:cubicBezTo>
                    <a:pt x="386" y="208"/>
                    <a:pt x="385" y="208"/>
                    <a:pt x="393" y="210"/>
                  </a:cubicBezTo>
                  <a:cubicBezTo>
                    <a:pt x="419" y="218"/>
                    <a:pt x="419" y="217"/>
                    <a:pt x="423" y="234"/>
                  </a:cubicBezTo>
                  <a:cubicBezTo>
                    <a:pt x="426" y="248"/>
                    <a:pt x="426" y="256"/>
                    <a:pt x="426" y="261"/>
                  </a:cubicBezTo>
                  <a:cubicBezTo>
                    <a:pt x="426" y="266"/>
                    <a:pt x="428" y="269"/>
                    <a:pt x="420" y="272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3585781" y="6037898"/>
              <a:ext cx="124492" cy="119253"/>
            </a:xfrm>
            <a:custGeom>
              <a:avLst/>
              <a:gdLst/>
              <a:ahLst/>
              <a:cxnLst/>
              <a:rect l="l" t="t" r="r" b="b"/>
              <a:pathLst>
                <a:path w="20" h="19">
                  <a:moveTo>
                    <a:pt x="10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20" y="17"/>
                    <a:pt x="20" y="12"/>
                    <a:pt x="18" y="5"/>
                  </a:cubicBezTo>
                  <a:cubicBezTo>
                    <a:pt x="16" y="0"/>
                    <a:pt x="10" y="0"/>
                    <a:pt x="4" y="1"/>
                  </a:cubicBezTo>
                  <a:cubicBezTo>
                    <a:pt x="1" y="1"/>
                    <a:pt x="0" y="1"/>
                    <a:pt x="0" y="5"/>
                  </a:cubicBezTo>
                  <a:cubicBezTo>
                    <a:pt x="3" y="19"/>
                    <a:pt x="3" y="17"/>
                    <a:pt x="10" y="1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3278410" y="6051137"/>
              <a:ext cx="111252" cy="106013"/>
            </a:xfrm>
            <a:custGeom>
              <a:avLst/>
              <a:gdLst/>
              <a:ahLst/>
              <a:cxnLst/>
              <a:rect l="l" t="t" r="r" b="b"/>
              <a:pathLst>
                <a:path w="18" h="17">
                  <a:moveTo>
                    <a:pt x="3" y="17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17" y="16"/>
                    <a:pt x="17" y="11"/>
                    <a:pt x="18" y="3"/>
                  </a:cubicBezTo>
                  <a:cubicBezTo>
                    <a:pt x="18" y="0"/>
                    <a:pt x="13" y="0"/>
                    <a:pt x="8" y="1"/>
                  </a:cubicBezTo>
                  <a:cubicBezTo>
                    <a:pt x="3" y="2"/>
                    <a:pt x="3" y="2"/>
                    <a:pt x="2" y="6"/>
                  </a:cubicBezTo>
                  <a:cubicBezTo>
                    <a:pt x="1" y="9"/>
                    <a:pt x="0" y="16"/>
                    <a:pt x="3" y="1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50" name="Connector 50"/>
          <p:cNvCxnSpPr/>
          <p:nvPr/>
        </p:nvCxnSpPr>
        <p:spPr>
          <a:xfrm>
            <a:off x="404502" y="788535"/>
            <a:ext cx="7200000" cy="0"/>
          </a:xfrm>
          <a:prstGeom prst="line">
            <a:avLst/>
          </a:prstGeom>
          <a:ln w="57150">
            <a:gradFill>
              <a:gsLst>
                <a:gs pos="0">
                  <a:srgbClr val="B60D4D">
                    <a:alpha val="100000"/>
                  </a:srgbClr>
                </a:gs>
                <a:gs pos="100000">
                  <a:srgbClr val="B60D4D">
                    <a:alpha val="0"/>
                  </a:srgbClr>
                </a:gs>
              </a:gsLst>
              <a:lin ang="0"/>
            </a:gradFill>
            <a:prstDash val="solid"/>
            <a:headEnd type="none"/>
            <a:tailEnd type="none"/>
          </a:ln>
        </p:spPr>
      </p:cxnSp>
      <p:pic>
        <p:nvPicPr>
          <p:cNvPr id="51" name="Picture 51"/>
          <p:cNvPicPr>
            <a:picLocks noChangeAspect="1"/>
          </p:cNvPicPr>
          <p:nvPr/>
        </p:nvPicPr>
        <p:blipFill>
          <a:blip r:embed="rId3"/>
          <a:srcRect l="18728" t="13664" r="20195" b="6852"/>
          <a:stretch>
            <a:fillRect/>
          </a:stretch>
        </p:blipFill>
        <p:spPr>
          <a:xfrm>
            <a:off x="11201759" y="0"/>
            <a:ext cx="990240" cy="981777"/>
          </a:xfrm>
          <a:prstGeom prst="rect">
            <a:avLst/>
          </a:prstGeom>
          <a:noFill/>
        </p:spPr>
      </p:pic>
      <p:sp>
        <p:nvSpPr>
          <p:cNvPr id="52" name="TextBox 52"/>
          <p:cNvSpPr txBox="1"/>
          <p:nvPr/>
        </p:nvSpPr>
        <p:spPr>
          <a:xfrm>
            <a:off x="671082" y="2141002"/>
            <a:ext cx="8270863" cy="188709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50000"/>
              </a:lnSpc>
            </a:pPr>
            <a:endParaRPr lang="en-US" sz="8000" b="1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A35F149-7D30-94B3-3485-BC2E16579A9B}"/>
              </a:ext>
            </a:extLst>
          </p:cNvPr>
          <p:cNvSpPr txBox="1"/>
          <p:nvPr/>
        </p:nvSpPr>
        <p:spPr>
          <a:xfrm>
            <a:off x="2048923" y="2081990"/>
            <a:ext cx="18614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1974EC9-579C-4973-44C3-B9392103C8C9}"/>
              </a:ext>
            </a:extLst>
          </p:cNvPr>
          <p:cNvSpPr txBox="1"/>
          <p:nvPr/>
        </p:nvSpPr>
        <p:spPr>
          <a:xfrm>
            <a:off x="1110996" y="3960768"/>
            <a:ext cx="8155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机器人动力学建模与控制系统设计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3F143-F7BE-25FC-FD33-CC1DA15E8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3DBB5F-02BA-4395-CC6C-77ECCB5A9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47FD6B-BF49-7599-DBBE-01A1EB550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26672"/>
            <a:ext cx="7236579" cy="548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C47F079-5330-B0FA-7DF4-50F1925BF86B}"/>
              </a:ext>
            </a:extLst>
          </p:cNvPr>
          <p:cNvSpPr txBox="1"/>
          <p:nvPr/>
        </p:nvSpPr>
        <p:spPr>
          <a:xfrm>
            <a:off x="533400" y="198382"/>
            <a:ext cx="6424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控制系统设计（单环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PID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控制器）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15BC8E-EEE3-9F61-69B2-411972CFB712}"/>
              </a:ext>
            </a:extLst>
          </p:cNvPr>
          <p:cNvSpPr txBox="1"/>
          <p:nvPr/>
        </p:nvSpPr>
        <p:spPr>
          <a:xfrm>
            <a:off x="381000" y="2057167"/>
            <a:ext cx="5867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zh-CN" altLang="en-US" sz="2400" b="1" dirty="0"/>
              <a:t>横滚角</a:t>
            </a:r>
            <a:r>
              <a:rPr lang="en-US" altLang="zh-CN" sz="2400" b="1" dirty="0"/>
              <a:t>Roll</a:t>
            </a:r>
            <a:r>
              <a:rPr lang="zh-CN" altLang="en-US" sz="2400" b="1" dirty="0"/>
              <a:t>响应：（单侧上坡</a:t>
            </a:r>
            <a:r>
              <a:rPr lang="en-US" altLang="zh-CN" sz="2400" b="1" dirty="0"/>
              <a:t>*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pPr/>
            <a:endParaRPr lang="en-US" altLang="zh-CN" sz="2400" b="1" dirty="0"/>
          </a:p>
          <a:p>
            <a:pPr/>
            <a:r>
              <a:rPr lang="zh-CN" altLang="zh-CN" sz="2400" b="1" dirty="0"/>
              <a:t>横滚角的变化幅值为</a:t>
            </a:r>
            <a:r>
              <a:rPr lang="en-US" altLang="zh-CN" sz="2400" b="1" dirty="0"/>
              <a:t> 0 ~ 0.07 rad</a:t>
            </a:r>
          </a:p>
          <a:p>
            <a:pPr/>
            <a:endParaRPr lang="en-US" altLang="zh-CN" sz="2400" b="1" dirty="0"/>
          </a:p>
          <a:p>
            <a:pPr/>
            <a:r>
              <a:rPr lang="en-US" altLang="zh-CN" sz="2400" b="1" dirty="0"/>
              <a:t>*</a:t>
            </a:r>
            <a:r>
              <a:rPr lang="zh-CN" altLang="en-US" sz="2400" b="1" dirty="0"/>
              <a:t>上坡过程持续</a:t>
            </a:r>
            <a:r>
              <a:rPr lang="en-US" altLang="zh-CN" sz="2400" b="1" dirty="0"/>
              <a:t>2s</a:t>
            </a:r>
            <a:r>
              <a:rPr lang="zh-CN" altLang="en-US" sz="2400" b="1" dirty="0"/>
              <a:t>，坡长约</a:t>
            </a:r>
            <a:r>
              <a:rPr lang="en-US" altLang="zh-CN" sz="2400" b="1" dirty="0"/>
              <a:t>0.8m</a:t>
            </a:r>
            <a:r>
              <a:rPr lang="zh-CN" altLang="en-US" sz="2400" b="1" dirty="0"/>
              <a:t>，坡度</a:t>
            </a:r>
            <a:r>
              <a:rPr lang="en-US" altLang="zh-CN" sz="2400" b="1" dirty="0"/>
              <a:t>9 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1E0E21-B2DF-9A38-4227-311750DED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29410"/>
            <a:ext cx="5731806" cy="64285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61407B-3666-CCD7-25F5-9F4BCDFAC4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23" y="4333124"/>
            <a:ext cx="6301183" cy="148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25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63D4B-FF1C-BF6B-1F17-393C08B4E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D23BD8-206C-6376-B2E3-163FEAB1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F6CA88E-B33E-26B3-995E-CB760F0B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150" y="0"/>
            <a:ext cx="987638" cy="9815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93EA77-0772-461A-9F33-1E726290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26672"/>
            <a:ext cx="7236579" cy="548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8E76E9D-BF37-D8D8-6422-A6D0EC6FB1B5}"/>
              </a:ext>
            </a:extLst>
          </p:cNvPr>
          <p:cNvSpPr txBox="1"/>
          <p:nvPr/>
        </p:nvSpPr>
        <p:spPr>
          <a:xfrm>
            <a:off x="586358" y="200026"/>
            <a:ext cx="4055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跳跃功能实现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76BA5E-8AE5-2346-539A-57E475CB7A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052" y="1090431"/>
            <a:ext cx="7521704" cy="24357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0119E7-9B3E-A5A4-F42D-D424BC95F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125" y="3635107"/>
            <a:ext cx="7488944" cy="30228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54FAA17-E419-801B-D5F0-0644281217F2}"/>
              </a:ext>
            </a:extLst>
          </p:cNvPr>
          <p:cNvSpPr txBox="1"/>
          <p:nvPr/>
        </p:nvSpPr>
        <p:spPr>
          <a:xfrm>
            <a:off x="-30173" y="2187388"/>
            <a:ext cx="44559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zh-CN" altLang="en-US" sz="2400" b="1" dirty="0"/>
              <a:t>跳跃功能通过给腿长期望一个脉冲信号实现</a:t>
            </a:r>
            <a:endParaRPr lang="en-US" altLang="zh-CN" sz="2400" b="1" dirty="0"/>
          </a:p>
          <a:p>
            <a:pPr/>
            <a:endParaRPr lang="en-US" altLang="zh-CN" sz="2400" b="1" dirty="0"/>
          </a:p>
          <a:p>
            <a:pPr/>
            <a:endParaRPr lang="en-US" altLang="zh-CN" sz="2400" b="1" dirty="0"/>
          </a:p>
          <a:p>
            <a:pPr/>
            <a:endParaRPr lang="en-US" altLang="zh-CN" sz="2400" b="1" dirty="0"/>
          </a:p>
          <a:p>
            <a:pPr/>
            <a:r>
              <a:rPr lang="zh-CN" altLang="en-US" sz="2400" b="1" dirty="0"/>
              <a:t>在关节电机达到最大输出的情况下，跳跃高度平均约为</a:t>
            </a:r>
            <a:r>
              <a:rPr lang="en-US" altLang="zh-CN" sz="2400" b="1" dirty="0"/>
              <a:t>0.1m</a:t>
            </a:r>
          </a:p>
        </p:txBody>
      </p:sp>
    </p:spTree>
    <p:extLst>
      <p:ext uri="{BB962C8B-B14F-4D97-AF65-F5344CB8AC3E}">
        <p14:creationId xmlns:p14="http://schemas.microsoft.com/office/powerpoint/2010/main" val="2582115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tile tx="0" ty="0" sx="100000" sy="100000"/>
          </a:blipFill>
          <a:ln/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502432" y="-2847022"/>
            <a:ext cx="5696808" cy="5694140"/>
            <a:chOff x="6502432" y="-2847022"/>
            <a:chExt cx="5696808" cy="5694140"/>
          </a:xfrm>
          <a:gradFill>
            <a:gsLst>
              <a:gs pos="0">
                <a:srgbClr val="940A40">
                  <a:alpha val="12000"/>
                </a:srgbClr>
              </a:gs>
              <a:gs pos="60000">
                <a:srgbClr val="5B9BD5">
                  <a:alpha val="3000"/>
                  <a:lumMod val="45000"/>
                  <a:lumOff val="55000"/>
                </a:srgbClr>
              </a:gs>
              <a:gs pos="89000">
                <a:srgbClr val="5B9BD5">
                  <a:alpha val="26000"/>
                  <a:lumMod val="30000"/>
                  <a:lumOff val="70000"/>
                </a:srgbClr>
              </a:gs>
              <a:gs pos="100000">
                <a:srgbClr val="5B9BD5">
                  <a:alpha val="12000"/>
                  <a:lumMod val="45000"/>
                  <a:lumOff val="55000"/>
                </a:srgbClr>
              </a:gs>
            </a:gsLst>
            <a:lin ang="4200000"/>
          </a:gradFill>
        </p:grpSpPr>
        <p:sp>
          <p:nvSpPr>
            <p:cNvPr id="4" name="Freeform 4"/>
            <p:cNvSpPr/>
            <p:nvPr/>
          </p:nvSpPr>
          <p:spPr>
            <a:xfrm>
              <a:off x="9504426" y="-2558224"/>
              <a:ext cx="495491" cy="537877"/>
            </a:xfrm>
            <a:custGeom>
              <a:avLst/>
              <a:gdLst/>
              <a:ahLst/>
              <a:cxnLst/>
              <a:rect l="l" t="t" r="r" b="b"/>
              <a:pathLst>
                <a:path w="79" h="86">
                  <a:moveTo>
                    <a:pt x="59" y="63"/>
                  </a:moveTo>
                  <a:cubicBezTo>
                    <a:pt x="56" y="80"/>
                    <a:pt x="43" y="86"/>
                    <a:pt x="28" y="84"/>
                  </a:cubicBezTo>
                  <a:cubicBezTo>
                    <a:pt x="10" y="81"/>
                    <a:pt x="0" y="71"/>
                    <a:pt x="2" y="6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2"/>
                    <a:pt x="1" y="5"/>
                    <a:pt x="1" y="2"/>
                  </a:cubicBezTo>
                  <a:cubicBezTo>
                    <a:pt x="2" y="1"/>
                    <a:pt x="2" y="0"/>
                    <a:pt x="4" y="0"/>
                  </a:cubicBezTo>
                  <a:cubicBezTo>
                    <a:pt x="10" y="1"/>
                    <a:pt x="15" y="2"/>
                    <a:pt x="19" y="3"/>
                  </a:cubicBezTo>
                  <a:cubicBezTo>
                    <a:pt x="24" y="4"/>
                    <a:pt x="29" y="4"/>
                    <a:pt x="35" y="5"/>
                  </a:cubicBezTo>
                  <a:cubicBezTo>
                    <a:pt x="37" y="6"/>
                    <a:pt x="37" y="6"/>
                    <a:pt x="37" y="7"/>
                  </a:cubicBezTo>
                  <a:cubicBezTo>
                    <a:pt x="37" y="10"/>
                    <a:pt x="28" y="4"/>
                    <a:pt x="26" y="1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7" y="71"/>
                    <a:pt x="24" y="80"/>
                    <a:pt x="33" y="81"/>
                  </a:cubicBezTo>
                  <a:cubicBezTo>
                    <a:pt x="45" y="83"/>
                    <a:pt x="54" y="77"/>
                    <a:pt x="56" y="63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3" y="20"/>
                    <a:pt x="60" y="14"/>
                    <a:pt x="55" y="11"/>
                  </a:cubicBezTo>
                  <a:cubicBezTo>
                    <a:pt x="54" y="11"/>
                    <a:pt x="52" y="10"/>
                    <a:pt x="52" y="9"/>
                  </a:cubicBezTo>
                  <a:cubicBezTo>
                    <a:pt x="52" y="9"/>
                    <a:pt x="52" y="8"/>
                    <a:pt x="54" y="8"/>
                  </a:cubicBezTo>
                  <a:cubicBezTo>
                    <a:pt x="57" y="9"/>
                    <a:pt x="61" y="10"/>
                    <a:pt x="66" y="10"/>
                  </a:cubicBezTo>
                  <a:cubicBezTo>
                    <a:pt x="70" y="11"/>
                    <a:pt x="75" y="11"/>
                    <a:pt x="77" y="12"/>
                  </a:cubicBezTo>
                  <a:cubicBezTo>
                    <a:pt x="79" y="12"/>
                    <a:pt x="79" y="13"/>
                    <a:pt x="79" y="13"/>
                  </a:cubicBezTo>
                  <a:cubicBezTo>
                    <a:pt x="79" y="14"/>
                    <a:pt x="77" y="14"/>
                    <a:pt x="75" y="15"/>
                  </a:cubicBezTo>
                  <a:cubicBezTo>
                    <a:pt x="70" y="15"/>
                    <a:pt x="65" y="20"/>
                    <a:pt x="64" y="30"/>
                  </a:cubicBezTo>
                  <a:lnTo>
                    <a:pt x="59" y="6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9949624" y="-2438971"/>
              <a:ext cx="673037" cy="633222"/>
            </a:xfrm>
            <a:custGeom>
              <a:avLst/>
              <a:gdLst/>
              <a:ahLst/>
              <a:cxnLst/>
              <a:rect l="l" t="t" r="r" b="b"/>
              <a:pathLst>
                <a:path w="107" h="101">
                  <a:moveTo>
                    <a:pt x="21" y="61"/>
                  </a:moveTo>
                  <a:cubicBezTo>
                    <a:pt x="18" y="69"/>
                    <a:pt x="20" y="74"/>
                    <a:pt x="22" y="76"/>
                  </a:cubicBezTo>
                  <a:cubicBezTo>
                    <a:pt x="24" y="79"/>
                    <a:pt x="28" y="79"/>
                    <a:pt x="27" y="81"/>
                  </a:cubicBezTo>
                  <a:cubicBezTo>
                    <a:pt x="26" y="82"/>
                    <a:pt x="26" y="82"/>
                    <a:pt x="25" y="81"/>
                  </a:cubicBezTo>
                  <a:cubicBezTo>
                    <a:pt x="21" y="80"/>
                    <a:pt x="17" y="78"/>
                    <a:pt x="13" y="76"/>
                  </a:cubicBezTo>
                  <a:cubicBezTo>
                    <a:pt x="9" y="74"/>
                    <a:pt x="5" y="73"/>
                    <a:pt x="1" y="71"/>
                  </a:cubicBezTo>
                  <a:cubicBezTo>
                    <a:pt x="0" y="70"/>
                    <a:pt x="0" y="70"/>
                    <a:pt x="0" y="69"/>
                  </a:cubicBezTo>
                  <a:cubicBezTo>
                    <a:pt x="1" y="67"/>
                    <a:pt x="3" y="70"/>
                    <a:pt x="7" y="70"/>
                  </a:cubicBezTo>
                  <a:cubicBezTo>
                    <a:pt x="10" y="70"/>
                    <a:pt x="15" y="68"/>
                    <a:pt x="19" y="59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8"/>
                    <a:pt x="35" y="5"/>
                    <a:pt x="32" y="3"/>
                  </a:cubicBezTo>
                  <a:cubicBezTo>
                    <a:pt x="31" y="2"/>
                    <a:pt x="30" y="2"/>
                    <a:pt x="30" y="1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36" y="2"/>
                    <a:pt x="39" y="4"/>
                    <a:pt x="43" y="5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85" y="43"/>
                    <a:pt x="85" y="43"/>
                    <a:pt x="85" y="43"/>
                  </a:cubicBezTo>
                  <a:cubicBezTo>
                    <a:pt x="89" y="35"/>
                    <a:pt x="87" y="30"/>
                    <a:pt x="84" y="27"/>
                  </a:cubicBezTo>
                  <a:cubicBezTo>
                    <a:pt x="82" y="25"/>
                    <a:pt x="79" y="24"/>
                    <a:pt x="80" y="23"/>
                  </a:cubicBezTo>
                  <a:cubicBezTo>
                    <a:pt x="80" y="22"/>
                    <a:pt x="80" y="22"/>
                    <a:pt x="82" y="22"/>
                  </a:cubicBezTo>
                  <a:cubicBezTo>
                    <a:pt x="85" y="24"/>
                    <a:pt x="89" y="26"/>
                    <a:pt x="93" y="28"/>
                  </a:cubicBezTo>
                  <a:cubicBezTo>
                    <a:pt x="98" y="29"/>
                    <a:pt x="102" y="31"/>
                    <a:pt x="105" y="33"/>
                  </a:cubicBezTo>
                  <a:cubicBezTo>
                    <a:pt x="107" y="33"/>
                    <a:pt x="106" y="34"/>
                    <a:pt x="106" y="34"/>
                  </a:cubicBezTo>
                  <a:cubicBezTo>
                    <a:pt x="105" y="36"/>
                    <a:pt x="103" y="34"/>
                    <a:pt x="100" y="34"/>
                  </a:cubicBezTo>
                  <a:cubicBezTo>
                    <a:pt x="96" y="34"/>
                    <a:pt x="91" y="36"/>
                    <a:pt x="88" y="44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3" y="99"/>
                    <a:pt x="62" y="101"/>
                    <a:pt x="62" y="100"/>
                  </a:cubicBezTo>
                  <a:cubicBezTo>
                    <a:pt x="61" y="100"/>
                    <a:pt x="60" y="98"/>
                    <a:pt x="60" y="97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lnTo>
                    <a:pt x="21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466260" y="-2144935"/>
              <a:ext cx="458438" cy="527304"/>
            </a:xfrm>
            <a:custGeom>
              <a:avLst/>
              <a:gdLst/>
              <a:ahLst/>
              <a:cxnLst/>
              <a:rect l="l" t="t" r="r" b="b"/>
              <a:pathLst>
                <a:path w="73" h="84">
                  <a:moveTo>
                    <a:pt x="47" y="13"/>
                  </a:moveTo>
                  <a:cubicBezTo>
                    <a:pt x="52" y="6"/>
                    <a:pt x="42" y="4"/>
                    <a:pt x="43" y="1"/>
                  </a:cubicBezTo>
                  <a:cubicBezTo>
                    <a:pt x="44" y="1"/>
                    <a:pt x="45" y="0"/>
                    <a:pt x="46" y="1"/>
                  </a:cubicBezTo>
                  <a:cubicBezTo>
                    <a:pt x="51" y="5"/>
                    <a:pt x="55" y="8"/>
                    <a:pt x="59" y="11"/>
                  </a:cubicBezTo>
                  <a:cubicBezTo>
                    <a:pt x="62" y="13"/>
                    <a:pt x="67" y="16"/>
                    <a:pt x="72" y="20"/>
                  </a:cubicBezTo>
                  <a:cubicBezTo>
                    <a:pt x="73" y="21"/>
                    <a:pt x="73" y="22"/>
                    <a:pt x="73" y="22"/>
                  </a:cubicBezTo>
                  <a:cubicBezTo>
                    <a:pt x="71" y="25"/>
                    <a:pt x="65" y="16"/>
                    <a:pt x="60" y="23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1" y="78"/>
                    <a:pt x="31" y="80"/>
                    <a:pt x="29" y="83"/>
                  </a:cubicBezTo>
                  <a:cubicBezTo>
                    <a:pt x="29" y="83"/>
                    <a:pt x="28" y="84"/>
                    <a:pt x="27" y="83"/>
                  </a:cubicBezTo>
                  <a:cubicBezTo>
                    <a:pt x="22" y="79"/>
                    <a:pt x="18" y="76"/>
                    <a:pt x="14" y="73"/>
                  </a:cubicBezTo>
                  <a:cubicBezTo>
                    <a:pt x="10" y="71"/>
                    <a:pt x="6" y="68"/>
                    <a:pt x="1" y="64"/>
                  </a:cubicBezTo>
                  <a:cubicBezTo>
                    <a:pt x="0" y="63"/>
                    <a:pt x="0" y="62"/>
                    <a:pt x="0" y="62"/>
                  </a:cubicBezTo>
                  <a:cubicBezTo>
                    <a:pt x="2" y="59"/>
                    <a:pt x="7" y="68"/>
                    <a:pt x="13" y="61"/>
                  </a:cubicBezTo>
                  <a:lnTo>
                    <a:pt x="47" y="1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0842593" y="-1930241"/>
              <a:ext cx="540544" cy="514064"/>
            </a:xfrm>
            <a:custGeom>
              <a:avLst/>
              <a:gdLst/>
              <a:ahLst/>
              <a:cxnLst/>
              <a:rect l="l" t="t" r="r" b="b"/>
              <a:pathLst>
                <a:path w="86" h="82">
                  <a:moveTo>
                    <a:pt x="58" y="57"/>
                  </a:moveTo>
                  <a:cubicBezTo>
                    <a:pt x="60" y="56"/>
                    <a:pt x="63" y="55"/>
                    <a:pt x="65" y="53"/>
                  </a:cubicBezTo>
                  <a:cubicBezTo>
                    <a:pt x="73" y="46"/>
                    <a:pt x="64" y="40"/>
                    <a:pt x="66" y="38"/>
                  </a:cubicBezTo>
                  <a:cubicBezTo>
                    <a:pt x="66" y="38"/>
                    <a:pt x="67" y="38"/>
                    <a:pt x="68" y="39"/>
                  </a:cubicBezTo>
                  <a:cubicBezTo>
                    <a:pt x="71" y="42"/>
                    <a:pt x="73" y="45"/>
                    <a:pt x="76" y="47"/>
                  </a:cubicBezTo>
                  <a:cubicBezTo>
                    <a:pt x="78" y="50"/>
                    <a:pt x="81" y="53"/>
                    <a:pt x="84" y="55"/>
                  </a:cubicBezTo>
                  <a:cubicBezTo>
                    <a:pt x="85" y="57"/>
                    <a:pt x="86" y="58"/>
                    <a:pt x="85" y="59"/>
                  </a:cubicBezTo>
                  <a:cubicBezTo>
                    <a:pt x="83" y="61"/>
                    <a:pt x="80" y="52"/>
                    <a:pt x="64" y="58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2"/>
                    <a:pt x="1" y="82"/>
                    <a:pt x="0" y="82"/>
                  </a:cubicBezTo>
                  <a:cubicBezTo>
                    <a:pt x="0" y="81"/>
                    <a:pt x="0" y="80"/>
                    <a:pt x="1" y="79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4" y="4"/>
                    <a:pt x="28" y="1"/>
                    <a:pt x="30" y="0"/>
                  </a:cubicBezTo>
                  <a:cubicBezTo>
                    <a:pt x="30" y="0"/>
                    <a:pt x="31" y="0"/>
                    <a:pt x="32" y="0"/>
                  </a:cubicBezTo>
                  <a:cubicBezTo>
                    <a:pt x="36" y="4"/>
                    <a:pt x="39" y="8"/>
                    <a:pt x="42" y="12"/>
                  </a:cubicBezTo>
                  <a:cubicBezTo>
                    <a:pt x="46" y="16"/>
                    <a:pt x="50" y="19"/>
                    <a:pt x="53" y="23"/>
                  </a:cubicBezTo>
                  <a:cubicBezTo>
                    <a:pt x="55" y="25"/>
                    <a:pt x="55" y="25"/>
                    <a:pt x="54" y="26"/>
                  </a:cubicBezTo>
                  <a:cubicBezTo>
                    <a:pt x="52" y="28"/>
                    <a:pt x="49" y="20"/>
                    <a:pt x="45" y="24"/>
                  </a:cubicBezTo>
                  <a:cubicBezTo>
                    <a:pt x="44" y="25"/>
                    <a:pt x="43" y="26"/>
                    <a:pt x="42" y="27"/>
                  </a:cubicBezTo>
                  <a:cubicBezTo>
                    <a:pt x="22" y="71"/>
                    <a:pt x="22" y="71"/>
                    <a:pt x="22" y="71"/>
                  </a:cubicBezTo>
                  <a:lnTo>
                    <a:pt x="58" y="57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017472" y="-1498378"/>
              <a:ext cx="604075" cy="590836"/>
            </a:xfrm>
            <a:custGeom>
              <a:avLst/>
              <a:gdLst/>
              <a:ahLst/>
              <a:cxnLst/>
              <a:rect l="l" t="t" r="r" b="b"/>
              <a:pathLst>
                <a:path w="96" h="94">
                  <a:moveTo>
                    <a:pt x="63" y="13"/>
                  </a:moveTo>
                  <a:cubicBezTo>
                    <a:pt x="71" y="9"/>
                    <a:pt x="62" y="3"/>
                    <a:pt x="65" y="1"/>
                  </a:cubicBezTo>
                  <a:cubicBezTo>
                    <a:pt x="65" y="0"/>
                    <a:pt x="66" y="1"/>
                    <a:pt x="67" y="2"/>
                  </a:cubicBezTo>
                  <a:cubicBezTo>
                    <a:pt x="70" y="7"/>
                    <a:pt x="72" y="12"/>
                    <a:pt x="75" y="16"/>
                  </a:cubicBezTo>
                  <a:cubicBezTo>
                    <a:pt x="82" y="28"/>
                    <a:pt x="89" y="39"/>
                    <a:pt x="96" y="51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69"/>
                    <a:pt x="77" y="68"/>
                  </a:cubicBezTo>
                  <a:cubicBezTo>
                    <a:pt x="76" y="67"/>
                    <a:pt x="78" y="66"/>
                    <a:pt x="82" y="59"/>
                  </a:cubicBezTo>
                  <a:cubicBezTo>
                    <a:pt x="87" y="50"/>
                    <a:pt x="87" y="41"/>
                    <a:pt x="80" y="29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4" y="50"/>
                    <a:pt x="62" y="52"/>
                    <a:pt x="70" y="48"/>
                  </a:cubicBezTo>
                  <a:cubicBezTo>
                    <a:pt x="72" y="47"/>
                    <a:pt x="72" y="47"/>
                    <a:pt x="73" y="48"/>
                  </a:cubicBezTo>
                  <a:cubicBezTo>
                    <a:pt x="73" y="49"/>
                    <a:pt x="73" y="49"/>
                    <a:pt x="72" y="50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2" y="68"/>
                    <a:pt x="41" y="68"/>
                    <a:pt x="40" y="67"/>
                  </a:cubicBezTo>
                  <a:cubicBezTo>
                    <a:pt x="40" y="67"/>
                    <a:pt x="40" y="66"/>
                    <a:pt x="42" y="65"/>
                  </a:cubicBezTo>
                  <a:cubicBezTo>
                    <a:pt x="50" y="59"/>
                    <a:pt x="52" y="51"/>
                    <a:pt x="48" y="45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8" y="59"/>
                    <a:pt x="16" y="63"/>
                    <a:pt x="20" y="69"/>
                  </a:cubicBezTo>
                  <a:cubicBezTo>
                    <a:pt x="29" y="84"/>
                    <a:pt x="45" y="86"/>
                    <a:pt x="56" y="83"/>
                  </a:cubicBezTo>
                  <a:cubicBezTo>
                    <a:pt x="58" y="82"/>
                    <a:pt x="59" y="82"/>
                    <a:pt x="60" y="83"/>
                  </a:cubicBezTo>
                  <a:cubicBezTo>
                    <a:pt x="60" y="84"/>
                    <a:pt x="60" y="84"/>
                    <a:pt x="59" y="85"/>
                  </a:cubicBezTo>
                  <a:cubicBezTo>
                    <a:pt x="59" y="85"/>
                    <a:pt x="57" y="85"/>
                    <a:pt x="56" y="86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25" y="82"/>
                    <a:pt x="17" y="69"/>
                    <a:pt x="9" y="55"/>
                  </a:cubicBezTo>
                  <a:cubicBezTo>
                    <a:pt x="7" y="51"/>
                    <a:pt x="4" y="47"/>
                    <a:pt x="1" y="42"/>
                  </a:cubicBezTo>
                  <a:cubicBezTo>
                    <a:pt x="0" y="40"/>
                    <a:pt x="0" y="39"/>
                    <a:pt x="1" y="39"/>
                  </a:cubicBezTo>
                  <a:cubicBezTo>
                    <a:pt x="3" y="37"/>
                    <a:pt x="5" y="48"/>
                    <a:pt x="12" y="43"/>
                  </a:cubicBezTo>
                  <a:lnTo>
                    <a:pt x="63" y="13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1269123" y="-939260"/>
              <a:ext cx="564356" cy="614744"/>
            </a:xfrm>
            <a:custGeom>
              <a:avLst/>
              <a:gdLst/>
              <a:ahLst/>
              <a:cxnLst/>
              <a:rect l="l" t="t" r="r" b="b"/>
              <a:pathLst>
                <a:path w="90" h="98">
                  <a:moveTo>
                    <a:pt x="39" y="52"/>
                  </a:moveTo>
                  <a:cubicBezTo>
                    <a:pt x="44" y="48"/>
                    <a:pt x="44" y="42"/>
                    <a:pt x="42" y="3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8" y="46"/>
                    <a:pt x="15" y="54"/>
                    <a:pt x="12" y="55"/>
                  </a:cubicBezTo>
                  <a:cubicBezTo>
                    <a:pt x="11" y="56"/>
                    <a:pt x="10" y="55"/>
                    <a:pt x="10" y="54"/>
                  </a:cubicBezTo>
                  <a:cubicBezTo>
                    <a:pt x="8" y="48"/>
                    <a:pt x="7" y="43"/>
                    <a:pt x="5" y="38"/>
                  </a:cubicBezTo>
                  <a:cubicBezTo>
                    <a:pt x="4" y="34"/>
                    <a:pt x="2" y="29"/>
                    <a:pt x="1" y="23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4" y="20"/>
                    <a:pt x="3" y="30"/>
                    <a:pt x="12" y="28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9"/>
                    <a:pt x="70" y="1"/>
                    <a:pt x="73" y="0"/>
                  </a:cubicBezTo>
                  <a:cubicBezTo>
                    <a:pt x="74" y="0"/>
                    <a:pt x="74" y="0"/>
                    <a:pt x="75" y="2"/>
                  </a:cubicBezTo>
                  <a:cubicBezTo>
                    <a:pt x="76" y="7"/>
                    <a:pt x="78" y="12"/>
                    <a:pt x="79" y="17"/>
                  </a:cubicBezTo>
                  <a:cubicBezTo>
                    <a:pt x="81" y="22"/>
                    <a:pt x="82" y="27"/>
                    <a:pt x="84" y="34"/>
                  </a:cubicBezTo>
                  <a:cubicBezTo>
                    <a:pt x="90" y="52"/>
                    <a:pt x="84" y="65"/>
                    <a:pt x="73" y="68"/>
                  </a:cubicBezTo>
                  <a:cubicBezTo>
                    <a:pt x="64" y="71"/>
                    <a:pt x="55" y="67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9" y="57"/>
                    <a:pt x="48" y="64"/>
                    <a:pt x="41" y="7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1" y="91"/>
                    <a:pt x="27" y="97"/>
                    <a:pt x="24" y="98"/>
                  </a:cubicBezTo>
                  <a:cubicBezTo>
                    <a:pt x="23" y="98"/>
                    <a:pt x="23" y="98"/>
                    <a:pt x="22" y="97"/>
                  </a:cubicBezTo>
                  <a:cubicBezTo>
                    <a:pt x="21" y="93"/>
                    <a:pt x="20" y="89"/>
                    <a:pt x="19" y="85"/>
                  </a:cubicBezTo>
                  <a:cubicBezTo>
                    <a:pt x="16" y="73"/>
                    <a:pt x="16" y="73"/>
                    <a:pt x="16" y="73"/>
                  </a:cubicBezTo>
                  <a:lnTo>
                    <a:pt x="39" y="52"/>
                  </a:lnTo>
                  <a:close/>
                  <a:moveTo>
                    <a:pt x="44" y="35"/>
                  </a:moveTo>
                  <a:cubicBezTo>
                    <a:pt x="46" y="40"/>
                    <a:pt x="46" y="40"/>
                    <a:pt x="46" y="40"/>
                  </a:cubicBezTo>
                  <a:cubicBezTo>
                    <a:pt x="49" y="52"/>
                    <a:pt x="57" y="56"/>
                    <a:pt x="68" y="52"/>
                  </a:cubicBezTo>
                  <a:cubicBezTo>
                    <a:pt x="80" y="49"/>
                    <a:pt x="84" y="41"/>
                    <a:pt x="81" y="32"/>
                  </a:cubicBezTo>
                  <a:cubicBezTo>
                    <a:pt x="79" y="25"/>
                    <a:pt x="79" y="25"/>
                    <a:pt x="79" y="25"/>
                  </a:cubicBezTo>
                  <a:lnTo>
                    <a:pt x="44" y="35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1401616" y="-298132"/>
              <a:ext cx="508730" cy="376238"/>
            </a:xfrm>
            <a:custGeom>
              <a:avLst/>
              <a:gdLst/>
              <a:ahLst/>
              <a:cxnLst/>
              <a:rect l="l" t="t" r="r" b="b"/>
              <a:pathLst>
                <a:path w="81" h="60">
                  <a:moveTo>
                    <a:pt x="33" y="1"/>
                  </a:moveTo>
                  <a:cubicBezTo>
                    <a:pt x="34" y="1"/>
                    <a:pt x="35" y="2"/>
                    <a:pt x="35" y="3"/>
                  </a:cubicBezTo>
                  <a:cubicBezTo>
                    <a:pt x="35" y="4"/>
                    <a:pt x="33" y="4"/>
                    <a:pt x="31" y="4"/>
                  </a:cubicBezTo>
                  <a:cubicBezTo>
                    <a:pt x="17" y="8"/>
                    <a:pt x="3" y="14"/>
                    <a:pt x="3" y="31"/>
                  </a:cubicBezTo>
                  <a:cubicBezTo>
                    <a:pt x="4" y="42"/>
                    <a:pt x="10" y="48"/>
                    <a:pt x="19" y="48"/>
                  </a:cubicBezTo>
                  <a:cubicBezTo>
                    <a:pt x="42" y="47"/>
                    <a:pt x="28" y="2"/>
                    <a:pt x="56" y="1"/>
                  </a:cubicBezTo>
                  <a:cubicBezTo>
                    <a:pt x="70" y="0"/>
                    <a:pt x="80" y="11"/>
                    <a:pt x="81" y="25"/>
                  </a:cubicBezTo>
                  <a:cubicBezTo>
                    <a:pt x="81" y="36"/>
                    <a:pt x="77" y="42"/>
                    <a:pt x="77" y="45"/>
                  </a:cubicBezTo>
                  <a:cubicBezTo>
                    <a:pt x="77" y="49"/>
                    <a:pt x="80" y="47"/>
                    <a:pt x="81" y="49"/>
                  </a:cubicBezTo>
                  <a:cubicBezTo>
                    <a:pt x="81" y="50"/>
                    <a:pt x="80" y="50"/>
                    <a:pt x="79" y="50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5" y="54"/>
                    <a:pt x="54" y="54"/>
                    <a:pt x="54" y="54"/>
                  </a:cubicBezTo>
                  <a:cubicBezTo>
                    <a:pt x="53" y="54"/>
                    <a:pt x="52" y="54"/>
                    <a:pt x="52" y="53"/>
                  </a:cubicBezTo>
                  <a:cubicBezTo>
                    <a:pt x="52" y="52"/>
                    <a:pt x="55" y="52"/>
                    <a:pt x="59" y="50"/>
                  </a:cubicBezTo>
                  <a:cubicBezTo>
                    <a:pt x="72" y="44"/>
                    <a:pt x="79" y="38"/>
                    <a:pt x="78" y="25"/>
                  </a:cubicBezTo>
                  <a:cubicBezTo>
                    <a:pt x="78" y="17"/>
                    <a:pt x="74" y="11"/>
                    <a:pt x="65" y="11"/>
                  </a:cubicBezTo>
                  <a:cubicBezTo>
                    <a:pt x="47" y="12"/>
                    <a:pt x="59" y="58"/>
                    <a:pt x="29" y="59"/>
                  </a:cubicBezTo>
                  <a:cubicBezTo>
                    <a:pt x="14" y="60"/>
                    <a:pt x="1" y="48"/>
                    <a:pt x="1" y="31"/>
                  </a:cubicBezTo>
                  <a:cubicBezTo>
                    <a:pt x="0" y="19"/>
                    <a:pt x="5" y="14"/>
                    <a:pt x="5" y="9"/>
                  </a:cubicBezTo>
                  <a:cubicBezTo>
                    <a:pt x="5" y="5"/>
                    <a:pt x="1" y="6"/>
                    <a:pt x="1" y="4"/>
                  </a:cubicBezTo>
                  <a:cubicBezTo>
                    <a:pt x="1" y="3"/>
                    <a:pt x="1" y="3"/>
                    <a:pt x="2" y="3"/>
                  </a:cubicBezTo>
                  <a:lnTo>
                    <a:pt x="33" y="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1383041" y="160306"/>
              <a:ext cx="508730" cy="288798"/>
            </a:xfrm>
            <a:custGeom>
              <a:avLst/>
              <a:gdLst/>
              <a:ahLst/>
              <a:cxnLst/>
              <a:rect l="l" t="t" r="r" b="b"/>
              <a:pathLst>
                <a:path w="81" h="46">
                  <a:moveTo>
                    <a:pt x="71" y="19"/>
                  </a:moveTo>
                  <a:cubicBezTo>
                    <a:pt x="80" y="20"/>
                    <a:pt x="77" y="10"/>
                    <a:pt x="80" y="10"/>
                  </a:cubicBezTo>
                  <a:cubicBezTo>
                    <a:pt x="81" y="10"/>
                    <a:pt x="81" y="11"/>
                    <a:pt x="81" y="13"/>
                  </a:cubicBezTo>
                  <a:cubicBezTo>
                    <a:pt x="80" y="18"/>
                    <a:pt x="80" y="24"/>
                    <a:pt x="79" y="28"/>
                  </a:cubicBezTo>
                  <a:cubicBezTo>
                    <a:pt x="78" y="33"/>
                    <a:pt x="78" y="38"/>
                    <a:pt x="77" y="44"/>
                  </a:cubicBezTo>
                  <a:cubicBezTo>
                    <a:pt x="77" y="46"/>
                    <a:pt x="76" y="46"/>
                    <a:pt x="75" y="46"/>
                  </a:cubicBezTo>
                  <a:cubicBezTo>
                    <a:pt x="72" y="45"/>
                    <a:pt x="78" y="36"/>
                    <a:pt x="69" y="3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2" y="26"/>
                    <a:pt x="5" y="36"/>
                    <a:pt x="2" y="36"/>
                  </a:cubicBezTo>
                  <a:cubicBezTo>
                    <a:pt x="1" y="36"/>
                    <a:pt x="0" y="35"/>
                    <a:pt x="1" y="34"/>
                  </a:cubicBezTo>
                  <a:cubicBezTo>
                    <a:pt x="1" y="28"/>
                    <a:pt x="2" y="22"/>
                    <a:pt x="3" y="18"/>
                  </a:cubicBezTo>
                  <a:cubicBezTo>
                    <a:pt x="3" y="14"/>
                    <a:pt x="4" y="8"/>
                    <a:pt x="5" y="2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10" y="1"/>
                    <a:pt x="4" y="10"/>
                    <a:pt x="13" y="11"/>
                  </a:cubicBezTo>
                  <a:lnTo>
                    <a:pt x="71" y="1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1274457" y="536543"/>
              <a:ext cx="567023" cy="458438"/>
            </a:xfrm>
            <a:custGeom>
              <a:avLst/>
              <a:gdLst/>
              <a:ahLst/>
              <a:cxnLst/>
              <a:rect l="l" t="t" r="r" b="b"/>
              <a:pathLst>
                <a:path w="90" h="73">
                  <a:moveTo>
                    <a:pt x="79" y="34"/>
                  </a:moveTo>
                  <a:cubicBezTo>
                    <a:pt x="80" y="11"/>
                    <a:pt x="64" y="5"/>
                    <a:pt x="65" y="2"/>
                  </a:cubicBezTo>
                  <a:cubicBezTo>
                    <a:pt x="65" y="2"/>
                    <a:pt x="65" y="1"/>
                    <a:pt x="66" y="2"/>
                  </a:cubicBezTo>
                  <a:cubicBezTo>
                    <a:pt x="66" y="2"/>
                    <a:pt x="68" y="2"/>
                    <a:pt x="70" y="3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90" y="14"/>
                    <a:pt x="90" y="15"/>
                    <a:pt x="90" y="15"/>
                  </a:cubicBezTo>
                  <a:cubicBezTo>
                    <a:pt x="90" y="16"/>
                    <a:pt x="89" y="16"/>
                    <a:pt x="88" y="17"/>
                  </a:cubicBezTo>
                  <a:cubicBezTo>
                    <a:pt x="88" y="17"/>
                    <a:pt x="87" y="18"/>
                    <a:pt x="87" y="19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9"/>
                    <a:pt x="70" y="70"/>
                    <a:pt x="70" y="70"/>
                  </a:cubicBezTo>
                  <a:cubicBezTo>
                    <a:pt x="71" y="71"/>
                    <a:pt x="71" y="71"/>
                    <a:pt x="71" y="72"/>
                  </a:cubicBezTo>
                  <a:cubicBezTo>
                    <a:pt x="70" y="73"/>
                    <a:pt x="70" y="73"/>
                    <a:pt x="68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6" y="69"/>
                    <a:pt x="44" y="69"/>
                    <a:pt x="43" y="69"/>
                  </a:cubicBezTo>
                  <a:cubicBezTo>
                    <a:pt x="43" y="68"/>
                    <a:pt x="42" y="68"/>
                    <a:pt x="43" y="67"/>
                  </a:cubicBezTo>
                  <a:cubicBezTo>
                    <a:pt x="43" y="65"/>
                    <a:pt x="60" y="69"/>
                    <a:pt x="73" y="5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7" y="28"/>
                    <a:pt x="4" y="31"/>
                    <a:pt x="3" y="36"/>
                  </a:cubicBezTo>
                  <a:cubicBezTo>
                    <a:pt x="2" y="37"/>
                    <a:pt x="2" y="38"/>
                    <a:pt x="1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2" y="29"/>
                    <a:pt x="4" y="24"/>
                    <a:pt x="6" y="19"/>
                  </a:cubicBezTo>
                  <a:cubicBezTo>
                    <a:pt x="7" y="14"/>
                    <a:pt x="9" y="8"/>
                    <a:pt x="11" y="2"/>
                  </a:cubicBezTo>
                  <a:cubicBezTo>
                    <a:pt x="12" y="1"/>
                    <a:pt x="12" y="0"/>
                    <a:pt x="13" y="1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2" y="8"/>
                    <a:pt x="12" y="12"/>
                    <a:pt x="19" y="14"/>
                  </a:cubicBezTo>
                  <a:lnTo>
                    <a:pt x="79" y="34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1049191" y="989648"/>
              <a:ext cx="590836" cy="551117"/>
            </a:xfrm>
            <a:custGeom>
              <a:avLst/>
              <a:gdLst/>
              <a:ahLst/>
              <a:cxnLst/>
              <a:rect l="l" t="t" r="r" b="b"/>
              <a:pathLst>
                <a:path w="94" h="88">
                  <a:moveTo>
                    <a:pt x="38" y="42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50" y="63"/>
                    <a:pt x="53" y="66"/>
                    <a:pt x="56" y="68"/>
                  </a:cubicBezTo>
                  <a:cubicBezTo>
                    <a:pt x="62" y="72"/>
                    <a:pt x="65" y="65"/>
                    <a:pt x="67" y="66"/>
                  </a:cubicBezTo>
                  <a:cubicBezTo>
                    <a:pt x="67" y="67"/>
                    <a:pt x="67" y="68"/>
                    <a:pt x="67" y="69"/>
                  </a:cubicBezTo>
                  <a:cubicBezTo>
                    <a:pt x="65" y="72"/>
                    <a:pt x="63" y="74"/>
                    <a:pt x="61" y="78"/>
                  </a:cubicBezTo>
                  <a:cubicBezTo>
                    <a:pt x="59" y="81"/>
                    <a:pt x="57" y="84"/>
                    <a:pt x="55" y="87"/>
                  </a:cubicBezTo>
                  <a:cubicBezTo>
                    <a:pt x="55" y="88"/>
                    <a:pt x="54" y="88"/>
                    <a:pt x="54" y="88"/>
                  </a:cubicBezTo>
                  <a:cubicBezTo>
                    <a:pt x="52" y="86"/>
                    <a:pt x="57" y="84"/>
                    <a:pt x="48" y="65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23"/>
                    <a:pt x="3" y="33"/>
                    <a:pt x="1" y="31"/>
                  </a:cubicBezTo>
                  <a:cubicBezTo>
                    <a:pt x="0" y="31"/>
                    <a:pt x="0" y="30"/>
                    <a:pt x="1" y="29"/>
                  </a:cubicBezTo>
                  <a:cubicBezTo>
                    <a:pt x="4" y="24"/>
                    <a:pt x="7" y="19"/>
                    <a:pt x="9" y="16"/>
                  </a:cubicBezTo>
                  <a:cubicBezTo>
                    <a:pt x="12" y="12"/>
                    <a:pt x="14" y="7"/>
                    <a:pt x="17" y="2"/>
                  </a:cubicBezTo>
                  <a:cubicBezTo>
                    <a:pt x="18" y="1"/>
                    <a:pt x="19" y="0"/>
                    <a:pt x="20" y="1"/>
                  </a:cubicBezTo>
                  <a:cubicBezTo>
                    <a:pt x="23" y="3"/>
                    <a:pt x="14" y="9"/>
                    <a:pt x="21" y="1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1" y="29"/>
                    <a:pt x="91" y="22"/>
                    <a:pt x="93" y="24"/>
                  </a:cubicBezTo>
                  <a:cubicBezTo>
                    <a:pt x="94" y="24"/>
                    <a:pt x="94" y="25"/>
                    <a:pt x="93" y="26"/>
                  </a:cubicBezTo>
                  <a:cubicBezTo>
                    <a:pt x="91" y="31"/>
                    <a:pt x="88" y="35"/>
                    <a:pt x="85" y="39"/>
                  </a:cubicBezTo>
                  <a:cubicBezTo>
                    <a:pt x="82" y="44"/>
                    <a:pt x="79" y="48"/>
                    <a:pt x="77" y="53"/>
                  </a:cubicBezTo>
                  <a:cubicBezTo>
                    <a:pt x="76" y="54"/>
                    <a:pt x="75" y="55"/>
                    <a:pt x="74" y="54"/>
                  </a:cubicBezTo>
                  <a:cubicBezTo>
                    <a:pt x="72" y="53"/>
                    <a:pt x="78" y="49"/>
                    <a:pt x="73" y="45"/>
                  </a:cubicBezTo>
                  <a:cubicBezTo>
                    <a:pt x="71" y="44"/>
                    <a:pt x="69" y="44"/>
                    <a:pt x="67" y="44"/>
                  </a:cubicBezTo>
                  <a:lnTo>
                    <a:pt x="38" y="4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148893" y="1018794"/>
              <a:ext cx="577596" cy="503396"/>
            </a:xfrm>
            <a:custGeom>
              <a:avLst/>
              <a:gdLst/>
              <a:ahLst/>
              <a:cxnLst/>
              <a:rect l="l" t="t" r="r" b="b"/>
              <a:pathLst>
                <a:path w="92" h="80">
                  <a:moveTo>
                    <a:pt x="66" y="60"/>
                  </a:moveTo>
                  <a:cubicBezTo>
                    <a:pt x="64" y="61"/>
                    <a:pt x="64" y="61"/>
                    <a:pt x="64" y="60"/>
                  </a:cubicBezTo>
                  <a:cubicBezTo>
                    <a:pt x="63" y="59"/>
                    <a:pt x="64" y="59"/>
                    <a:pt x="66" y="57"/>
                  </a:cubicBezTo>
                  <a:cubicBezTo>
                    <a:pt x="76" y="47"/>
                    <a:pt x="85" y="34"/>
                    <a:pt x="76" y="20"/>
                  </a:cubicBezTo>
                  <a:cubicBezTo>
                    <a:pt x="70" y="11"/>
                    <a:pt x="61" y="8"/>
                    <a:pt x="54" y="13"/>
                  </a:cubicBezTo>
                  <a:cubicBezTo>
                    <a:pt x="35" y="26"/>
                    <a:pt x="69" y="57"/>
                    <a:pt x="46" y="73"/>
                  </a:cubicBezTo>
                  <a:cubicBezTo>
                    <a:pt x="35" y="80"/>
                    <a:pt x="20" y="76"/>
                    <a:pt x="13" y="65"/>
                  </a:cubicBezTo>
                  <a:cubicBezTo>
                    <a:pt x="7" y="56"/>
                    <a:pt x="7" y="49"/>
                    <a:pt x="6" y="46"/>
                  </a:cubicBezTo>
                  <a:cubicBezTo>
                    <a:pt x="3" y="43"/>
                    <a:pt x="2" y="46"/>
                    <a:pt x="0" y="44"/>
                  </a:cubicBezTo>
                  <a:cubicBezTo>
                    <a:pt x="0" y="44"/>
                    <a:pt x="0" y="43"/>
                    <a:pt x="1" y="42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0" y="27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7"/>
                    <a:pt x="21" y="29"/>
                    <a:pt x="18" y="33"/>
                  </a:cubicBezTo>
                  <a:cubicBezTo>
                    <a:pt x="11" y="44"/>
                    <a:pt x="8" y="53"/>
                    <a:pt x="15" y="63"/>
                  </a:cubicBezTo>
                  <a:cubicBezTo>
                    <a:pt x="19" y="70"/>
                    <a:pt x="26" y="73"/>
                    <a:pt x="33" y="69"/>
                  </a:cubicBezTo>
                  <a:cubicBezTo>
                    <a:pt x="48" y="58"/>
                    <a:pt x="14" y="26"/>
                    <a:pt x="40" y="9"/>
                  </a:cubicBezTo>
                  <a:cubicBezTo>
                    <a:pt x="52" y="0"/>
                    <a:pt x="69" y="5"/>
                    <a:pt x="78" y="19"/>
                  </a:cubicBezTo>
                  <a:cubicBezTo>
                    <a:pt x="85" y="28"/>
                    <a:pt x="83" y="35"/>
                    <a:pt x="86" y="39"/>
                  </a:cubicBezTo>
                  <a:cubicBezTo>
                    <a:pt x="88" y="43"/>
                    <a:pt x="91" y="40"/>
                    <a:pt x="92" y="42"/>
                  </a:cubicBezTo>
                  <a:cubicBezTo>
                    <a:pt x="92" y="42"/>
                    <a:pt x="92" y="43"/>
                    <a:pt x="92" y="43"/>
                  </a:cubicBezTo>
                  <a:lnTo>
                    <a:pt x="66" y="60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852190" y="412051"/>
              <a:ext cx="622649" cy="638556"/>
            </a:xfrm>
            <a:custGeom>
              <a:avLst/>
              <a:gdLst/>
              <a:ahLst/>
              <a:cxnLst/>
              <a:rect l="l" t="t" r="r" b="b"/>
              <a:pathLst>
                <a:path w="99" h="102">
                  <a:moveTo>
                    <a:pt x="32" y="90"/>
                  </a:moveTo>
                  <a:cubicBezTo>
                    <a:pt x="23" y="93"/>
                    <a:pt x="30" y="101"/>
                    <a:pt x="27" y="102"/>
                  </a:cubicBezTo>
                  <a:cubicBezTo>
                    <a:pt x="26" y="102"/>
                    <a:pt x="26" y="102"/>
                    <a:pt x="25" y="101"/>
                  </a:cubicBezTo>
                  <a:cubicBezTo>
                    <a:pt x="23" y="95"/>
                    <a:pt x="22" y="90"/>
                    <a:pt x="20" y="86"/>
                  </a:cubicBezTo>
                  <a:cubicBezTo>
                    <a:pt x="19" y="81"/>
                    <a:pt x="17" y="76"/>
                    <a:pt x="15" y="71"/>
                  </a:cubicBezTo>
                  <a:cubicBezTo>
                    <a:pt x="15" y="69"/>
                    <a:pt x="15" y="68"/>
                    <a:pt x="16" y="68"/>
                  </a:cubicBezTo>
                  <a:cubicBezTo>
                    <a:pt x="19" y="67"/>
                    <a:pt x="18" y="78"/>
                    <a:pt x="26" y="75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8" y="50"/>
                    <a:pt x="16" y="57"/>
                    <a:pt x="13" y="58"/>
                  </a:cubicBezTo>
                  <a:cubicBezTo>
                    <a:pt x="12" y="59"/>
                    <a:pt x="11" y="58"/>
                    <a:pt x="10" y="57"/>
                  </a:cubicBezTo>
                  <a:cubicBezTo>
                    <a:pt x="9" y="51"/>
                    <a:pt x="7" y="46"/>
                    <a:pt x="6" y="42"/>
                  </a:cubicBezTo>
                  <a:cubicBezTo>
                    <a:pt x="4" y="37"/>
                    <a:pt x="2" y="32"/>
                    <a:pt x="0" y="27"/>
                  </a:cubicBezTo>
                  <a:cubicBezTo>
                    <a:pt x="0" y="25"/>
                    <a:pt x="0" y="25"/>
                    <a:pt x="1" y="24"/>
                  </a:cubicBezTo>
                  <a:cubicBezTo>
                    <a:pt x="4" y="23"/>
                    <a:pt x="3" y="34"/>
                    <a:pt x="12" y="31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76" y="9"/>
                    <a:pt x="68" y="2"/>
                    <a:pt x="71" y="1"/>
                  </a:cubicBezTo>
                  <a:cubicBezTo>
                    <a:pt x="72" y="0"/>
                    <a:pt x="73" y="1"/>
                    <a:pt x="74" y="2"/>
                  </a:cubicBezTo>
                  <a:cubicBezTo>
                    <a:pt x="75" y="8"/>
                    <a:pt x="77" y="13"/>
                    <a:pt x="78" y="17"/>
                  </a:cubicBezTo>
                  <a:cubicBezTo>
                    <a:pt x="80" y="22"/>
                    <a:pt x="82" y="27"/>
                    <a:pt x="84" y="32"/>
                  </a:cubicBezTo>
                  <a:cubicBezTo>
                    <a:pt x="84" y="34"/>
                    <a:pt x="84" y="34"/>
                    <a:pt x="83" y="35"/>
                  </a:cubicBezTo>
                  <a:cubicBezTo>
                    <a:pt x="80" y="36"/>
                    <a:pt x="81" y="25"/>
                    <a:pt x="72" y="2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0" y="53"/>
                    <a:pt x="83" y="45"/>
                    <a:pt x="86" y="44"/>
                  </a:cubicBezTo>
                  <a:cubicBezTo>
                    <a:pt x="87" y="44"/>
                    <a:pt x="88" y="44"/>
                    <a:pt x="88" y="46"/>
                  </a:cubicBezTo>
                  <a:cubicBezTo>
                    <a:pt x="90" y="52"/>
                    <a:pt x="92" y="57"/>
                    <a:pt x="93" y="61"/>
                  </a:cubicBezTo>
                  <a:cubicBezTo>
                    <a:pt x="95" y="65"/>
                    <a:pt x="97" y="70"/>
                    <a:pt x="98" y="76"/>
                  </a:cubicBezTo>
                  <a:cubicBezTo>
                    <a:pt x="99" y="78"/>
                    <a:pt x="99" y="78"/>
                    <a:pt x="98" y="79"/>
                  </a:cubicBezTo>
                  <a:cubicBezTo>
                    <a:pt x="95" y="80"/>
                    <a:pt x="96" y="69"/>
                    <a:pt x="87" y="72"/>
                  </a:cubicBezTo>
                  <a:lnTo>
                    <a:pt x="32" y="90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796468" y="-104680"/>
              <a:ext cx="503396" cy="445103"/>
            </a:xfrm>
            <a:custGeom>
              <a:avLst/>
              <a:gdLst/>
              <a:ahLst/>
              <a:cxnLst/>
              <a:rect l="l" t="t" r="r" b="b"/>
              <a:pathLst>
                <a:path w="80" h="71">
                  <a:moveTo>
                    <a:pt x="12" y="61"/>
                  </a:moveTo>
                  <a:cubicBezTo>
                    <a:pt x="3" y="61"/>
                    <a:pt x="8" y="71"/>
                    <a:pt x="4" y="71"/>
                  </a:cubicBezTo>
                  <a:cubicBezTo>
                    <a:pt x="3" y="71"/>
                    <a:pt x="3" y="71"/>
                    <a:pt x="3" y="69"/>
                  </a:cubicBezTo>
                  <a:cubicBezTo>
                    <a:pt x="2" y="63"/>
                    <a:pt x="2" y="58"/>
                    <a:pt x="2" y="53"/>
                  </a:cubicBezTo>
                  <a:cubicBezTo>
                    <a:pt x="2" y="39"/>
                    <a:pt x="1" y="26"/>
                    <a:pt x="0" y="1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5"/>
                    <a:pt x="24" y="5"/>
                    <a:pt x="24" y="5"/>
                  </a:cubicBezTo>
                  <a:cubicBezTo>
                    <a:pt x="25" y="5"/>
                    <a:pt x="25" y="5"/>
                    <a:pt x="25" y="6"/>
                  </a:cubicBezTo>
                  <a:cubicBezTo>
                    <a:pt x="25" y="7"/>
                    <a:pt x="23" y="7"/>
                    <a:pt x="16" y="12"/>
                  </a:cubicBezTo>
                  <a:cubicBezTo>
                    <a:pt x="8" y="17"/>
                    <a:pt x="3" y="25"/>
                    <a:pt x="4" y="39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6" y="32"/>
                    <a:pt x="30" y="27"/>
                    <a:pt x="22" y="27"/>
                  </a:cubicBezTo>
                  <a:cubicBezTo>
                    <a:pt x="20" y="27"/>
                    <a:pt x="19" y="27"/>
                    <a:pt x="19" y="25"/>
                  </a:cubicBezTo>
                  <a:cubicBezTo>
                    <a:pt x="19" y="25"/>
                    <a:pt x="20" y="24"/>
                    <a:pt x="21" y="24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7" y="23"/>
                    <a:pt x="57" y="24"/>
                  </a:cubicBezTo>
                  <a:cubicBezTo>
                    <a:pt x="57" y="25"/>
                    <a:pt x="56" y="25"/>
                    <a:pt x="54" y="25"/>
                  </a:cubicBezTo>
                  <a:cubicBezTo>
                    <a:pt x="44" y="26"/>
                    <a:pt x="39" y="32"/>
                    <a:pt x="39" y="4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3" y="41"/>
                    <a:pt x="76" y="39"/>
                    <a:pt x="76" y="32"/>
                  </a:cubicBezTo>
                  <a:cubicBezTo>
                    <a:pt x="75" y="14"/>
                    <a:pt x="62" y="5"/>
                    <a:pt x="50" y="2"/>
                  </a:cubicBezTo>
                  <a:cubicBezTo>
                    <a:pt x="48" y="2"/>
                    <a:pt x="47" y="2"/>
                    <a:pt x="47" y="1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9" y="0"/>
                    <a:pt x="50" y="0"/>
                    <a:pt x="52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19"/>
                    <a:pt x="78" y="34"/>
                    <a:pt x="79" y="49"/>
                  </a:cubicBezTo>
                  <a:cubicBezTo>
                    <a:pt x="79" y="54"/>
                    <a:pt x="80" y="59"/>
                    <a:pt x="80" y="65"/>
                  </a:cubicBezTo>
                  <a:cubicBezTo>
                    <a:pt x="80" y="67"/>
                    <a:pt x="79" y="67"/>
                    <a:pt x="78" y="67"/>
                  </a:cubicBezTo>
                  <a:cubicBezTo>
                    <a:pt x="75" y="68"/>
                    <a:pt x="79" y="58"/>
                    <a:pt x="70" y="58"/>
                  </a:cubicBezTo>
                  <a:lnTo>
                    <a:pt x="12" y="61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6804470" y="-801529"/>
              <a:ext cx="582930" cy="609409"/>
            </a:xfrm>
            <a:custGeom>
              <a:avLst/>
              <a:gdLst/>
              <a:ahLst/>
              <a:cxnLst/>
              <a:rect l="l" t="t" r="r" b="b"/>
              <a:pathLst>
                <a:path w="93" h="97">
                  <a:moveTo>
                    <a:pt x="62" y="78"/>
                  </a:moveTo>
                  <a:cubicBezTo>
                    <a:pt x="71" y="80"/>
                    <a:pt x="75" y="77"/>
                    <a:pt x="77" y="74"/>
                  </a:cubicBezTo>
                  <a:cubicBezTo>
                    <a:pt x="79" y="71"/>
                    <a:pt x="79" y="68"/>
                    <a:pt x="81" y="69"/>
                  </a:cubicBezTo>
                  <a:cubicBezTo>
                    <a:pt x="81" y="69"/>
                    <a:pt x="82" y="69"/>
                    <a:pt x="81" y="70"/>
                  </a:cubicBezTo>
                  <a:cubicBezTo>
                    <a:pt x="81" y="74"/>
                    <a:pt x="79" y="78"/>
                    <a:pt x="79" y="83"/>
                  </a:cubicBezTo>
                  <a:cubicBezTo>
                    <a:pt x="78" y="87"/>
                    <a:pt x="77" y="92"/>
                    <a:pt x="76" y="96"/>
                  </a:cubicBezTo>
                  <a:cubicBezTo>
                    <a:pt x="76" y="97"/>
                    <a:pt x="75" y="97"/>
                    <a:pt x="74" y="97"/>
                  </a:cubicBezTo>
                  <a:cubicBezTo>
                    <a:pt x="73" y="96"/>
                    <a:pt x="74" y="94"/>
                    <a:pt x="74" y="90"/>
                  </a:cubicBezTo>
                  <a:cubicBezTo>
                    <a:pt x="73" y="87"/>
                    <a:pt x="70" y="82"/>
                    <a:pt x="61" y="8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7" y="72"/>
                    <a:pt x="5" y="75"/>
                    <a:pt x="3" y="79"/>
                  </a:cubicBezTo>
                  <a:cubicBezTo>
                    <a:pt x="3" y="80"/>
                    <a:pt x="3" y="81"/>
                    <a:pt x="1" y="81"/>
                  </a:cubicBezTo>
                  <a:cubicBezTo>
                    <a:pt x="1" y="81"/>
                    <a:pt x="0" y="80"/>
                    <a:pt x="1" y="79"/>
                  </a:cubicBezTo>
                  <a:cubicBezTo>
                    <a:pt x="1" y="75"/>
                    <a:pt x="2" y="71"/>
                    <a:pt x="3" y="67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3" y="17"/>
                    <a:pt x="19" y="20"/>
                    <a:pt x="16" y="23"/>
                  </a:cubicBezTo>
                  <a:cubicBezTo>
                    <a:pt x="14" y="25"/>
                    <a:pt x="15" y="29"/>
                    <a:pt x="13" y="28"/>
                  </a:cubicBezTo>
                  <a:cubicBezTo>
                    <a:pt x="12" y="28"/>
                    <a:pt x="12" y="28"/>
                    <a:pt x="12" y="26"/>
                  </a:cubicBezTo>
                  <a:cubicBezTo>
                    <a:pt x="13" y="23"/>
                    <a:pt x="14" y="18"/>
                    <a:pt x="15" y="14"/>
                  </a:cubicBezTo>
                  <a:cubicBezTo>
                    <a:pt x="16" y="9"/>
                    <a:pt x="17" y="5"/>
                    <a:pt x="18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1" y="0"/>
                    <a:pt x="19" y="3"/>
                    <a:pt x="20" y="6"/>
                  </a:cubicBezTo>
                  <a:cubicBezTo>
                    <a:pt x="21" y="10"/>
                    <a:pt x="24" y="14"/>
                    <a:pt x="32" y="16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91" y="29"/>
                    <a:pt x="93" y="30"/>
                    <a:pt x="93" y="31"/>
                  </a:cubicBezTo>
                  <a:cubicBezTo>
                    <a:pt x="93" y="31"/>
                    <a:pt x="91" y="32"/>
                    <a:pt x="90" y="33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lnTo>
                    <a:pt x="62" y="78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6984682" y="-1251966"/>
              <a:ext cx="559118" cy="556450"/>
            </a:xfrm>
            <a:custGeom>
              <a:avLst/>
              <a:gdLst/>
              <a:ahLst/>
              <a:cxnLst/>
              <a:rect l="l" t="t" r="r" b="b"/>
              <a:pathLst>
                <a:path w="89" h="89">
                  <a:moveTo>
                    <a:pt x="75" y="62"/>
                  </a:moveTo>
                  <a:cubicBezTo>
                    <a:pt x="80" y="50"/>
                    <a:pt x="78" y="40"/>
                    <a:pt x="74" y="33"/>
                  </a:cubicBezTo>
                  <a:cubicBezTo>
                    <a:pt x="70" y="25"/>
                    <a:pt x="64" y="23"/>
                    <a:pt x="64" y="21"/>
                  </a:cubicBezTo>
                  <a:cubicBezTo>
                    <a:pt x="65" y="21"/>
                    <a:pt x="65" y="20"/>
                    <a:pt x="66" y="21"/>
                  </a:cubicBezTo>
                  <a:cubicBezTo>
                    <a:pt x="67" y="21"/>
                    <a:pt x="68" y="22"/>
                    <a:pt x="70" y="23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5" y="46"/>
                    <a:pt x="81" y="54"/>
                    <a:pt x="77" y="62"/>
                  </a:cubicBezTo>
                  <a:cubicBezTo>
                    <a:pt x="73" y="71"/>
                    <a:pt x="70" y="79"/>
                    <a:pt x="66" y="88"/>
                  </a:cubicBezTo>
                  <a:cubicBezTo>
                    <a:pt x="65" y="89"/>
                    <a:pt x="65" y="89"/>
                    <a:pt x="64" y="89"/>
                  </a:cubicBezTo>
                  <a:cubicBezTo>
                    <a:pt x="64" y="88"/>
                    <a:pt x="63" y="88"/>
                    <a:pt x="62" y="8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8" y="36"/>
                    <a:pt x="9" y="45"/>
                    <a:pt x="14" y="53"/>
                  </a:cubicBezTo>
                  <a:cubicBezTo>
                    <a:pt x="20" y="61"/>
                    <a:pt x="21" y="61"/>
                    <a:pt x="21" y="62"/>
                  </a:cubicBezTo>
                  <a:cubicBezTo>
                    <a:pt x="20" y="63"/>
                    <a:pt x="20" y="63"/>
                    <a:pt x="19" y="63"/>
                  </a:cubicBezTo>
                  <a:cubicBezTo>
                    <a:pt x="19" y="63"/>
                    <a:pt x="18" y="62"/>
                    <a:pt x="17" y="6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39"/>
                    <a:pt x="7" y="32"/>
                    <a:pt x="11" y="24"/>
                  </a:cubicBezTo>
                  <a:cubicBezTo>
                    <a:pt x="14" y="17"/>
                    <a:pt x="17" y="9"/>
                    <a:pt x="21" y="1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0"/>
                    <a:pt x="24" y="2"/>
                    <a:pt x="25" y="3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75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7199281" y="-1792510"/>
              <a:ext cx="696849" cy="702183"/>
            </a:xfrm>
            <a:custGeom>
              <a:avLst/>
              <a:gdLst/>
              <a:ahLst/>
              <a:cxnLst/>
              <a:rect l="l" t="t" r="r" b="b"/>
              <a:pathLst>
                <a:path w="111" h="112">
                  <a:moveTo>
                    <a:pt x="13" y="62"/>
                  </a:moveTo>
                  <a:cubicBezTo>
                    <a:pt x="6" y="56"/>
                    <a:pt x="4" y="67"/>
                    <a:pt x="1" y="65"/>
                  </a:cubicBezTo>
                  <a:cubicBezTo>
                    <a:pt x="1" y="64"/>
                    <a:pt x="0" y="63"/>
                    <a:pt x="2" y="62"/>
                  </a:cubicBezTo>
                  <a:cubicBezTo>
                    <a:pt x="5" y="57"/>
                    <a:pt x="9" y="53"/>
                    <a:pt x="12" y="50"/>
                  </a:cubicBezTo>
                  <a:cubicBezTo>
                    <a:pt x="14" y="46"/>
                    <a:pt x="18" y="42"/>
                    <a:pt x="21" y="37"/>
                  </a:cubicBezTo>
                  <a:cubicBezTo>
                    <a:pt x="22" y="36"/>
                    <a:pt x="23" y="36"/>
                    <a:pt x="24" y="36"/>
                  </a:cubicBezTo>
                  <a:cubicBezTo>
                    <a:pt x="26" y="38"/>
                    <a:pt x="17" y="43"/>
                    <a:pt x="24" y="49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35" y="20"/>
                    <a:pt x="33" y="31"/>
                    <a:pt x="30" y="29"/>
                  </a:cubicBezTo>
                  <a:cubicBezTo>
                    <a:pt x="29" y="28"/>
                    <a:pt x="29" y="27"/>
                    <a:pt x="30" y="26"/>
                  </a:cubicBezTo>
                  <a:cubicBezTo>
                    <a:pt x="34" y="21"/>
                    <a:pt x="38" y="17"/>
                    <a:pt x="40" y="14"/>
                  </a:cubicBezTo>
                  <a:cubicBezTo>
                    <a:pt x="43" y="10"/>
                    <a:pt x="46" y="6"/>
                    <a:pt x="50" y="1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5" y="2"/>
                    <a:pt x="46" y="7"/>
                    <a:pt x="53" y="13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105" y="55"/>
                    <a:pt x="108" y="45"/>
                    <a:pt x="111" y="47"/>
                  </a:cubicBezTo>
                  <a:cubicBezTo>
                    <a:pt x="111" y="47"/>
                    <a:pt x="111" y="48"/>
                    <a:pt x="110" y="50"/>
                  </a:cubicBezTo>
                  <a:cubicBezTo>
                    <a:pt x="107" y="54"/>
                    <a:pt x="103" y="58"/>
                    <a:pt x="100" y="62"/>
                  </a:cubicBezTo>
                  <a:cubicBezTo>
                    <a:pt x="97" y="65"/>
                    <a:pt x="94" y="70"/>
                    <a:pt x="91" y="74"/>
                  </a:cubicBezTo>
                  <a:cubicBezTo>
                    <a:pt x="89" y="76"/>
                    <a:pt x="89" y="76"/>
                    <a:pt x="88" y="75"/>
                  </a:cubicBezTo>
                  <a:cubicBezTo>
                    <a:pt x="86" y="73"/>
                    <a:pt x="95" y="68"/>
                    <a:pt x="88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77" y="91"/>
                    <a:pt x="79" y="81"/>
                    <a:pt x="82" y="83"/>
                  </a:cubicBezTo>
                  <a:cubicBezTo>
                    <a:pt x="82" y="83"/>
                    <a:pt x="83" y="84"/>
                    <a:pt x="81" y="86"/>
                  </a:cubicBezTo>
                  <a:cubicBezTo>
                    <a:pt x="78" y="90"/>
                    <a:pt x="74" y="94"/>
                    <a:pt x="71" y="98"/>
                  </a:cubicBezTo>
                  <a:cubicBezTo>
                    <a:pt x="69" y="101"/>
                    <a:pt x="65" y="106"/>
                    <a:pt x="62" y="110"/>
                  </a:cubicBezTo>
                  <a:cubicBezTo>
                    <a:pt x="61" y="112"/>
                    <a:pt x="60" y="112"/>
                    <a:pt x="59" y="111"/>
                  </a:cubicBezTo>
                  <a:cubicBezTo>
                    <a:pt x="57" y="109"/>
                    <a:pt x="66" y="104"/>
                    <a:pt x="59" y="98"/>
                  </a:cubicBezTo>
                  <a:lnTo>
                    <a:pt x="13" y="62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694771" y="-2163413"/>
              <a:ext cx="604075" cy="609409"/>
            </a:xfrm>
            <a:custGeom>
              <a:avLst/>
              <a:gdLst/>
              <a:ahLst/>
              <a:cxnLst/>
              <a:rect l="l" t="t" r="r" b="b"/>
              <a:pathLst>
                <a:path w="96" h="97">
                  <a:moveTo>
                    <a:pt x="13" y="36"/>
                  </a:moveTo>
                  <a:cubicBezTo>
                    <a:pt x="7" y="29"/>
                    <a:pt x="2" y="38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6" y="30"/>
                    <a:pt x="10" y="27"/>
                    <a:pt x="14" y="24"/>
                  </a:cubicBezTo>
                  <a:cubicBezTo>
                    <a:pt x="25" y="16"/>
                    <a:pt x="36" y="8"/>
                    <a:pt x="47" y="0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7"/>
                    <a:pt x="67" y="17"/>
                    <a:pt x="66" y="18"/>
                  </a:cubicBezTo>
                  <a:cubicBezTo>
                    <a:pt x="65" y="18"/>
                    <a:pt x="64" y="17"/>
                    <a:pt x="56" y="13"/>
                  </a:cubicBezTo>
                  <a:cubicBezTo>
                    <a:pt x="47" y="9"/>
                    <a:pt x="38" y="10"/>
                    <a:pt x="27" y="18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50" y="42"/>
                    <a:pt x="51" y="33"/>
                    <a:pt x="47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7" y="23"/>
                    <a:pt x="48" y="23"/>
                    <a:pt x="48" y="24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9" y="53"/>
                    <a:pt x="69" y="54"/>
                    <a:pt x="68" y="54"/>
                  </a:cubicBezTo>
                  <a:cubicBezTo>
                    <a:pt x="68" y="55"/>
                    <a:pt x="67" y="54"/>
                    <a:pt x="66" y="53"/>
                  </a:cubicBezTo>
                  <a:cubicBezTo>
                    <a:pt x="59" y="45"/>
                    <a:pt x="52" y="44"/>
                    <a:pt x="45" y="48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2" y="77"/>
                    <a:pt x="66" y="78"/>
                    <a:pt x="72" y="74"/>
                  </a:cubicBezTo>
                  <a:cubicBezTo>
                    <a:pt x="86" y="64"/>
                    <a:pt x="86" y="48"/>
                    <a:pt x="83" y="37"/>
                  </a:cubicBezTo>
                  <a:cubicBezTo>
                    <a:pt x="82" y="35"/>
                    <a:pt x="81" y="34"/>
                    <a:pt x="82" y="33"/>
                  </a:cubicBezTo>
                  <a:cubicBezTo>
                    <a:pt x="83" y="33"/>
                    <a:pt x="83" y="33"/>
                    <a:pt x="84" y="34"/>
                  </a:cubicBezTo>
                  <a:cubicBezTo>
                    <a:pt x="84" y="34"/>
                    <a:pt x="85" y="36"/>
                    <a:pt x="85" y="37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84" y="69"/>
                    <a:pt x="71" y="77"/>
                    <a:pt x="59" y="86"/>
                  </a:cubicBezTo>
                  <a:cubicBezTo>
                    <a:pt x="55" y="89"/>
                    <a:pt x="51" y="92"/>
                    <a:pt x="46" y="96"/>
                  </a:cubicBezTo>
                  <a:cubicBezTo>
                    <a:pt x="45" y="97"/>
                    <a:pt x="44" y="97"/>
                    <a:pt x="43" y="96"/>
                  </a:cubicBezTo>
                  <a:cubicBezTo>
                    <a:pt x="41" y="93"/>
                    <a:pt x="52" y="91"/>
                    <a:pt x="47" y="84"/>
                  </a:cubicBezTo>
                  <a:lnTo>
                    <a:pt x="13" y="36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211408" y="-2478786"/>
              <a:ext cx="582930" cy="635889"/>
            </a:xfrm>
            <a:custGeom>
              <a:avLst/>
              <a:gdLst/>
              <a:ahLst/>
              <a:cxnLst/>
              <a:rect l="l" t="t" r="r" b="b"/>
              <a:pathLst>
                <a:path w="93" h="101">
                  <a:moveTo>
                    <a:pt x="35" y="79"/>
                  </a:moveTo>
                  <a:cubicBezTo>
                    <a:pt x="39" y="88"/>
                    <a:pt x="43" y="90"/>
                    <a:pt x="47" y="90"/>
                  </a:cubicBezTo>
                  <a:cubicBezTo>
                    <a:pt x="50" y="90"/>
                    <a:pt x="53" y="88"/>
                    <a:pt x="53" y="90"/>
                  </a:cubicBezTo>
                  <a:cubicBezTo>
                    <a:pt x="54" y="91"/>
                    <a:pt x="54" y="91"/>
                    <a:pt x="52" y="92"/>
                  </a:cubicBezTo>
                  <a:cubicBezTo>
                    <a:pt x="49" y="93"/>
                    <a:pt x="45" y="94"/>
                    <a:pt x="40" y="96"/>
                  </a:cubicBezTo>
                  <a:cubicBezTo>
                    <a:pt x="36" y="98"/>
                    <a:pt x="32" y="99"/>
                    <a:pt x="28" y="101"/>
                  </a:cubicBezTo>
                  <a:cubicBezTo>
                    <a:pt x="27" y="101"/>
                    <a:pt x="27" y="101"/>
                    <a:pt x="26" y="100"/>
                  </a:cubicBezTo>
                  <a:cubicBezTo>
                    <a:pt x="26" y="98"/>
                    <a:pt x="29" y="98"/>
                    <a:pt x="31" y="96"/>
                  </a:cubicBezTo>
                  <a:cubicBezTo>
                    <a:pt x="34" y="93"/>
                    <a:pt x="36" y="89"/>
                    <a:pt x="33" y="8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0" y="30"/>
                    <a:pt x="6" y="30"/>
                    <a:pt x="3" y="31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4" y="27"/>
                    <a:pt x="8" y="26"/>
                    <a:pt x="12" y="25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5" y="14"/>
                    <a:pt x="61" y="11"/>
                    <a:pt x="57" y="11"/>
                  </a:cubicBezTo>
                  <a:cubicBezTo>
                    <a:pt x="53" y="11"/>
                    <a:pt x="51" y="13"/>
                    <a:pt x="50" y="11"/>
                  </a:cubicBezTo>
                  <a:cubicBezTo>
                    <a:pt x="50" y="11"/>
                    <a:pt x="50" y="10"/>
                    <a:pt x="51" y="10"/>
                  </a:cubicBezTo>
                  <a:cubicBezTo>
                    <a:pt x="55" y="8"/>
                    <a:pt x="59" y="7"/>
                    <a:pt x="64" y="5"/>
                  </a:cubicBezTo>
                  <a:cubicBezTo>
                    <a:pt x="68" y="4"/>
                    <a:pt x="72" y="2"/>
                    <a:pt x="76" y="0"/>
                  </a:cubicBezTo>
                  <a:cubicBezTo>
                    <a:pt x="77" y="0"/>
                    <a:pt x="77" y="0"/>
                    <a:pt x="77" y="1"/>
                  </a:cubicBezTo>
                  <a:cubicBezTo>
                    <a:pt x="78" y="3"/>
                    <a:pt x="75" y="3"/>
                    <a:pt x="72" y="5"/>
                  </a:cubicBezTo>
                  <a:cubicBezTo>
                    <a:pt x="70" y="8"/>
                    <a:pt x="68" y="13"/>
                    <a:pt x="71" y="21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92" y="78"/>
                    <a:pt x="93" y="79"/>
                    <a:pt x="92" y="79"/>
                  </a:cubicBezTo>
                  <a:cubicBezTo>
                    <a:pt x="91" y="80"/>
                    <a:pt x="90" y="79"/>
                    <a:pt x="88" y="78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lnTo>
                    <a:pt x="35" y="79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AutoShape 22"/>
            <p:cNvSpPr/>
            <p:nvPr/>
          </p:nvSpPr>
          <p:spPr>
            <a:xfrm>
              <a:off x="8015383" y="1898523"/>
              <a:ext cx="132493" cy="132493"/>
            </a:xfrm>
            <a:prstGeom prst="ellipse">
              <a:avLst/>
            </a:pr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AutoShape 23"/>
            <p:cNvSpPr/>
            <p:nvPr/>
          </p:nvSpPr>
          <p:spPr>
            <a:xfrm>
              <a:off x="10545795" y="1898523"/>
              <a:ext cx="132493" cy="132493"/>
            </a:xfrm>
            <a:prstGeom prst="ellipse">
              <a:avLst/>
            </a:pr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8386286" y="1935575"/>
              <a:ext cx="344424" cy="521970"/>
            </a:xfrm>
            <a:custGeom>
              <a:avLst/>
              <a:gdLst/>
              <a:ahLst/>
              <a:cxnLst/>
              <a:rect l="l" t="t" r="r" b="b"/>
              <a:pathLst>
                <a:path w="55" h="83">
                  <a:moveTo>
                    <a:pt x="34" y="67"/>
                  </a:moveTo>
                  <a:cubicBezTo>
                    <a:pt x="33" y="72"/>
                    <a:pt x="35" y="75"/>
                    <a:pt x="41" y="77"/>
                  </a:cubicBezTo>
                  <a:cubicBezTo>
                    <a:pt x="46" y="80"/>
                    <a:pt x="48" y="80"/>
                    <a:pt x="47" y="82"/>
                  </a:cubicBezTo>
                  <a:cubicBezTo>
                    <a:pt x="47" y="82"/>
                    <a:pt x="46" y="83"/>
                    <a:pt x="45" y="82"/>
                  </a:cubicBezTo>
                  <a:cubicBezTo>
                    <a:pt x="38" y="80"/>
                    <a:pt x="30" y="77"/>
                    <a:pt x="23" y="75"/>
                  </a:cubicBezTo>
                  <a:cubicBezTo>
                    <a:pt x="16" y="73"/>
                    <a:pt x="9" y="70"/>
                    <a:pt x="1" y="68"/>
                  </a:cubicBezTo>
                  <a:cubicBezTo>
                    <a:pt x="0" y="68"/>
                    <a:pt x="0" y="67"/>
                    <a:pt x="0" y="66"/>
                  </a:cubicBezTo>
                  <a:cubicBezTo>
                    <a:pt x="1" y="65"/>
                    <a:pt x="2" y="65"/>
                    <a:pt x="8" y="67"/>
                  </a:cubicBezTo>
                  <a:cubicBezTo>
                    <a:pt x="14" y="68"/>
                    <a:pt x="17" y="67"/>
                    <a:pt x="19" y="6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0"/>
                    <a:pt x="36" y="9"/>
                    <a:pt x="34" y="8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3"/>
                    <a:pt x="18" y="3"/>
                    <a:pt x="18" y="2"/>
                  </a:cubicBezTo>
                  <a:cubicBezTo>
                    <a:pt x="19" y="0"/>
                    <a:pt x="21" y="2"/>
                    <a:pt x="30" y="4"/>
                  </a:cubicBezTo>
                  <a:cubicBezTo>
                    <a:pt x="45" y="7"/>
                    <a:pt x="52" y="3"/>
                    <a:pt x="54" y="3"/>
                  </a:cubicBezTo>
                  <a:cubicBezTo>
                    <a:pt x="55" y="4"/>
                    <a:pt x="55" y="4"/>
                    <a:pt x="55" y="6"/>
                  </a:cubicBezTo>
                  <a:lnTo>
                    <a:pt x="34" y="67"/>
                  </a:ln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8895016" y="2017681"/>
              <a:ext cx="376238" cy="495491"/>
            </a:xfrm>
            <a:custGeom>
              <a:avLst/>
              <a:gdLst/>
              <a:ahLst/>
              <a:cxnLst/>
              <a:rect l="l" t="t" r="r" b="b"/>
              <a:pathLst>
                <a:path w="60" h="79">
                  <a:moveTo>
                    <a:pt x="32" y="2"/>
                  </a:moveTo>
                  <a:cubicBezTo>
                    <a:pt x="51" y="4"/>
                    <a:pt x="60" y="20"/>
                    <a:pt x="58" y="39"/>
                  </a:cubicBezTo>
                  <a:cubicBezTo>
                    <a:pt x="55" y="71"/>
                    <a:pt x="13" y="79"/>
                    <a:pt x="8" y="79"/>
                  </a:cubicBezTo>
                  <a:cubicBezTo>
                    <a:pt x="7" y="79"/>
                    <a:pt x="7" y="78"/>
                    <a:pt x="7" y="78"/>
                  </a:cubicBezTo>
                  <a:cubicBezTo>
                    <a:pt x="7" y="76"/>
                    <a:pt x="31" y="73"/>
                    <a:pt x="40" y="46"/>
                  </a:cubicBezTo>
                  <a:cubicBezTo>
                    <a:pt x="36" y="48"/>
                    <a:pt x="31" y="50"/>
                    <a:pt x="25" y="49"/>
                  </a:cubicBezTo>
                  <a:cubicBezTo>
                    <a:pt x="6" y="47"/>
                    <a:pt x="0" y="34"/>
                    <a:pt x="1" y="23"/>
                  </a:cubicBezTo>
                  <a:cubicBezTo>
                    <a:pt x="2" y="10"/>
                    <a:pt x="13" y="0"/>
                    <a:pt x="32" y="2"/>
                  </a:cubicBezTo>
                  <a:close/>
                  <a:moveTo>
                    <a:pt x="28" y="47"/>
                  </a:moveTo>
                  <a:cubicBezTo>
                    <a:pt x="33" y="47"/>
                    <a:pt x="40" y="44"/>
                    <a:pt x="41" y="42"/>
                  </a:cubicBezTo>
                  <a:cubicBezTo>
                    <a:pt x="42" y="41"/>
                    <a:pt x="43" y="36"/>
                    <a:pt x="44" y="32"/>
                  </a:cubicBezTo>
                  <a:cubicBezTo>
                    <a:pt x="46" y="12"/>
                    <a:pt x="40" y="5"/>
                    <a:pt x="32" y="4"/>
                  </a:cubicBezTo>
                  <a:cubicBezTo>
                    <a:pt x="25" y="4"/>
                    <a:pt x="18" y="7"/>
                    <a:pt x="16" y="24"/>
                  </a:cubicBezTo>
                  <a:cubicBezTo>
                    <a:pt x="15" y="39"/>
                    <a:pt x="21" y="46"/>
                    <a:pt x="28" y="4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9398508" y="2031016"/>
              <a:ext cx="376238" cy="508730"/>
            </a:xfrm>
            <a:custGeom>
              <a:avLst/>
              <a:gdLst/>
              <a:ahLst/>
              <a:cxnLst/>
              <a:rect l="l" t="t" r="r" b="b"/>
              <a:pathLst>
                <a:path w="60" h="81">
                  <a:moveTo>
                    <a:pt x="12" y="41"/>
                  </a:moveTo>
                  <a:cubicBezTo>
                    <a:pt x="5" y="37"/>
                    <a:pt x="2" y="31"/>
                    <a:pt x="1" y="25"/>
                  </a:cubicBezTo>
                  <a:cubicBezTo>
                    <a:pt x="0" y="13"/>
                    <a:pt x="11" y="2"/>
                    <a:pt x="27" y="1"/>
                  </a:cubicBezTo>
                  <a:cubicBezTo>
                    <a:pt x="40" y="0"/>
                    <a:pt x="50" y="7"/>
                    <a:pt x="51" y="17"/>
                  </a:cubicBezTo>
                  <a:cubicBezTo>
                    <a:pt x="51" y="23"/>
                    <a:pt x="48" y="30"/>
                    <a:pt x="43" y="34"/>
                  </a:cubicBezTo>
                  <a:cubicBezTo>
                    <a:pt x="52" y="36"/>
                    <a:pt x="58" y="44"/>
                    <a:pt x="58" y="54"/>
                  </a:cubicBezTo>
                  <a:cubicBezTo>
                    <a:pt x="60" y="67"/>
                    <a:pt x="48" y="78"/>
                    <a:pt x="29" y="80"/>
                  </a:cubicBezTo>
                  <a:cubicBezTo>
                    <a:pt x="13" y="81"/>
                    <a:pt x="2" y="72"/>
                    <a:pt x="1" y="61"/>
                  </a:cubicBezTo>
                  <a:cubicBezTo>
                    <a:pt x="0" y="54"/>
                    <a:pt x="4" y="46"/>
                    <a:pt x="12" y="41"/>
                  </a:cubicBezTo>
                  <a:close/>
                  <a:moveTo>
                    <a:pt x="29" y="78"/>
                  </a:moveTo>
                  <a:cubicBezTo>
                    <a:pt x="40" y="77"/>
                    <a:pt x="46" y="69"/>
                    <a:pt x="45" y="60"/>
                  </a:cubicBezTo>
                  <a:cubicBezTo>
                    <a:pt x="44" y="54"/>
                    <a:pt x="41" y="50"/>
                    <a:pt x="29" y="46"/>
                  </a:cubicBezTo>
                  <a:cubicBezTo>
                    <a:pt x="17" y="43"/>
                    <a:pt x="16" y="42"/>
                    <a:pt x="15" y="42"/>
                  </a:cubicBezTo>
                  <a:cubicBezTo>
                    <a:pt x="13" y="42"/>
                    <a:pt x="7" y="49"/>
                    <a:pt x="8" y="58"/>
                  </a:cubicBezTo>
                  <a:cubicBezTo>
                    <a:pt x="9" y="71"/>
                    <a:pt x="17" y="79"/>
                    <a:pt x="29" y="78"/>
                  </a:cubicBezTo>
                  <a:close/>
                  <a:moveTo>
                    <a:pt x="27" y="3"/>
                  </a:moveTo>
                  <a:cubicBezTo>
                    <a:pt x="19" y="4"/>
                    <a:pt x="14" y="9"/>
                    <a:pt x="15" y="17"/>
                  </a:cubicBezTo>
                  <a:cubicBezTo>
                    <a:pt x="16" y="29"/>
                    <a:pt x="33" y="31"/>
                    <a:pt x="41" y="33"/>
                  </a:cubicBezTo>
                  <a:cubicBezTo>
                    <a:pt x="44" y="30"/>
                    <a:pt x="45" y="27"/>
                    <a:pt x="45" y="19"/>
                  </a:cubicBezTo>
                  <a:cubicBezTo>
                    <a:pt x="44" y="8"/>
                    <a:pt x="37" y="2"/>
                    <a:pt x="27" y="3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9862185" y="1935575"/>
              <a:ext cx="408051" cy="529971"/>
            </a:xfrm>
            <a:custGeom>
              <a:avLst/>
              <a:gdLst/>
              <a:ahLst/>
              <a:cxnLst/>
              <a:rect l="l" t="t" r="r" b="b"/>
              <a:pathLst>
                <a:path w="65" h="84">
                  <a:moveTo>
                    <a:pt x="43" y="28"/>
                  </a:moveTo>
                  <a:cubicBezTo>
                    <a:pt x="51" y="31"/>
                    <a:pt x="58" y="35"/>
                    <a:pt x="61" y="44"/>
                  </a:cubicBezTo>
                  <a:cubicBezTo>
                    <a:pt x="65" y="58"/>
                    <a:pt x="55" y="74"/>
                    <a:pt x="39" y="79"/>
                  </a:cubicBezTo>
                  <a:cubicBezTo>
                    <a:pt x="24" y="84"/>
                    <a:pt x="11" y="80"/>
                    <a:pt x="9" y="72"/>
                  </a:cubicBezTo>
                  <a:cubicBezTo>
                    <a:pt x="8" y="68"/>
                    <a:pt x="10" y="63"/>
                    <a:pt x="14" y="62"/>
                  </a:cubicBezTo>
                  <a:cubicBezTo>
                    <a:pt x="20" y="60"/>
                    <a:pt x="23" y="62"/>
                    <a:pt x="25" y="70"/>
                  </a:cubicBezTo>
                  <a:cubicBezTo>
                    <a:pt x="28" y="77"/>
                    <a:pt x="33" y="79"/>
                    <a:pt x="38" y="77"/>
                  </a:cubicBezTo>
                  <a:cubicBezTo>
                    <a:pt x="47" y="74"/>
                    <a:pt x="51" y="66"/>
                    <a:pt x="48" y="55"/>
                  </a:cubicBezTo>
                  <a:cubicBezTo>
                    <a:pt x="45" y="46"/>
                    <a:pt x="38" y="41"/>
                    <a:pt x="31" y="41"/>
                  </a:cubicBezTo>
                  <a:cubicBezTo>
                    <a:pt x="26" y="41"/>
                    <a:pt x="22" y="43"/>
                    <a:pt x="21" y="42"/>
                  </a:cubicBezTo>
                  <a:cubicBezTo>
                    <a:pt x="21" y="39"/>
                    <a:pt x="26" y="40"/>
                    <a:pt x="30" y="36"/>
                  </a:cubicBezTo>
                  <a:cubicBezTo>
                    <a:pt x="33" y="33"/>
                    <a:pt x="34" y="27"/>
                    <a:pt x="32" y="21"/>
                  </a:cubicBezTo>
                  <a:cubicBezTo>
                    <a:pt x="29" y="13"/>
                    <a:pt x="23" y="10"/>
                    <a:pt x="14" y="13"/>
                  </a:cubicBezTo>
                  <a:cubicBezTo>
                    <a:pt x="2" y="17"/>
                    <a:pt x="4" y="26"/>
                    <a:pt x="2" y="26"/>
                  </a:cubicBezTo>
                  <a:cubicBezTo>
                    <a:pt x="1" y="27"/>
                    <a:pt x="1" y="26"/>
                    <a:pt x="1" y="26"/>
                  </a:cubicBezTo>
                  <a:cubicBezTo>
                    <a:pt x="0" y="23"/>
                    <a:pt x="3" y="8"/>
                    <a:pt x="18" y="3"/>
                  </a:cubicBezTo>
                  <a:cubicBezTo>
                    <a:pt x="29" y="0"/>
                    <a:pt x="41" y="3"/>
                    <a:pt x="45" y="14"/>
                  </a:cubicBezTo>
                  <a:cubicBezTo>
                    <a:pt x="46" y="19"/>
                    <a:pt x="45" y="23"/>
                    <a:pt x="43" y="2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6502432" y="-2847022"/>
              <a:ext cx="5696808" cy="5694140"/>
            </a:xfrm>
            <a:custGeom>
              <a:avLst/>
              <a:gdLst/>
              <a:ahLst/>
              <a:cxnLst/>
              <a:rect l="l" t="t" r="r" b="b"/>
              <a:pathLst>
                <a:path w="907" h="907">
                  <a:moveTo>
                    <a:pt x="454" y="907"/>
                  </a:moveTo>
                  <a:cubicBezTo>
                    <a:pt x="392" y="907"/>
                    <a:pt x="333" y="895"/>
                    <a:pt x="277" y="871"/>
                  </a:cubicBezTo>
                  <a:cubicBezTo>
                    <a:pt x="223" y="848"/>
                    <a:pt x="174" y="816"/>
                    <a:pt x="133" y="774"/>
                  </a:cubicBezTo>
                  <a:cubicBezTo>
                    <a:pt x="91" y="732"/>
                    <a:pt x="58" y="684"/>
                    <a:pt x="36" y="630"/>
                  </a:cubicBezTo>
                  <a:cubicBezTo>
                    <a:pt x="12" y="574"/>
                    <a:pt x="0" y="515"/>
                    <a:pt x="0" y="453"/>
                  </a:cubicBezTo>
                  <a:cubicBezTo>
                    <a:pt x="0" y="392"/>
                    <a:pt x="12" y="333"/>
                    <a:pt x="36" y="277"/>
                  </a:cubicBezTo>
                  <a:cubicBezTo>
                    <a:pt x="58" y="223"/>
                    <a:pt x="91" y="174"/>
                    <a:pt x="133" y="133"/>
                  </a:cubicBezTo>
                  <a:cubicBezTo>
                    <a:pt x="174" y="91"/>
                    <a:pt x="223" y="58"/>
                    <a:pt x="277" y="35"/>
                  </a:cubicBezTo>
                  <a:cubicBezTo>
                    <a:pt x="333" y="12"/>
                    <a:pt x="392" y="0"/>
                    <a:pt x="454" y="0"/>
                  </a:cubicBezTo>
                  <a:cubicBezTo>
                    <a:pt x="515" y="0"/>
                    <a:pt x="574" y="12"/>
                    <a:pt x="630" y="35"/>
                  </a:cubicBezTo>
                  <a:cubicBezTo>
                    <a:pt x="684" y="58"/>
                    <a:pt x="733" y="91"/>
                    <a:pt x="774" y="133"/>
                  </a:cubicBezTo>
                  <a:cubicBezTo>
                    <a:pt x="816" y="174"/>
                    <a:pt x="849" y="223"/>
                    <a:pt x="871" y="277"/>
                  </a:cubicBezTo>
                  <a:cubicBezTo>
                    <a:pt x="895" y="333"/>
                    <a:pt x="907" y="392"/>
                    <a:pt x="907" y="453"/>
                  </a:cubicBezTo>
                  <a:cubicBezTo>
                    <a:pt x="907" y="515"/>
                    <a:pt x="895" y="574"/>
                    <a:pt x="871" y="630"/>
                  </a:cubicBezTo>
                  <a:cubicBezTo>
                    <a:pt x="849" y="684"/>
                    <a:pt x="816" y="732"/>
                    <a:pt x="774" y="774"/>
                  </a:cubicBezTo>
                  <a:cubicBezTo>
                    <a:pt x="733" y="816"/>
                    <a:pt x="684" y="848"/>
                    <a:pt x="630" y="871"/>
                  </a:cubicBezTo>
                  <a:cubicBezTo>
                    <a:pt x="574" y="895"/>
                    <a:pt x="515" y="907"/>
                    <a:pt x="454" y="907"/>
                  </a:cubicBezTo>
                  <a:close/>
                  <a:moveTo>
                    <a:pt x="454" y="16"/>
                  </a:moveTo>
                  <a:cubicBezTo>
                    <a:pt x="212" y="16"/>
                    <a:pt x="16" y="212"/>
                    <a:pt x="16" y="453"/>
                  </a:cubicBezTo>
                  <a:cubicBezTo>
                    <a:pt x="16" y="695"/>
                    <a:pt x="212" y="891"/>
                    <a:pt x="454" y="891"/>
                  </a:cubicBezTo>
                  <a:cubicBezTo>
                    <a:pt x="695" y="891"/>
                    <a:pt x="891" y="695"/>
                    <a:pt x="891" y="453"/>
                  </a:cubicBezTo>
                  <a:cubicBezTo>
                    <a:pt x="891" y="212"/>
                    <a:pt x="695" y="16"/>
                    <a:pt x="454" y="1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8839391" y="202692"/>
              <a:ext cx="87440" cy="45053"/>
            </a:xfrm>
            <a:custGeom>
              <a:avLst/>
              <a:gdLst/>
              <a:ahLst/>
              <a:cxnLst/>
              <a:rect l="l" t="t" r="r" b="b"/>
              <a:pathLst>
                <a:path w="14" h="7">
                  <a:moveTo>
                    <a:pt x="3" y="6"/>
                  </a:moveTo>
                  <a:cubicBezTo>
                    <a:pt x="4" y="7"/>
                    <a:pt x="5" y="7"/>
                    <a:pt x="7" y="7"/>
                  </a:cubicBezTo>
                  <a:cubicBezTo>
                    <a:pt x="10" y="7"/>
                    <a:pt x="12" y="5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2"/>
                    <a:pt x="9" y="0"/>
                    <a:pt x="7" y="0"/>
                  </a:cubicBezTo>
                  <a:cubicBezTo>
                    <a:pt x="4" y="0"/>
                    <a:pt x="0" y="3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8688419" y="549783"/>
              <a:ext cx="349758" cy="68866"/>
            </a:xfrm>
            <a:custGeom>
              <a:avLst/>
              <a:gdLst/>
              <a:ahLst/>
              <a:cxnLst/>
              <a:rect l="l" t="t" r="r" b="b"/>
              <a:pathLst>
                <a:path w="56" h="11">
                  <a:moveTo>
                    <a:pt x="55" y="7"/>
                  </a:moveTo>
                  <a:cubicBezTo>
                    <a:pt x="56" y="0"/>
                    <a:pt x="54" y="2"/>
                    <a:pt x="40" y="2"/>
                  </a:cubicBezTo>
                  <a:cubicBezTo>
                    <a:pt x="33" y="2"/>
                    <a:pt x="11" y="1"/>
                    <a:pt x="5" y="2"/>
                  </a:cubicBezTo>
                  <a:cubicBezTo>
                    <a:pt x="2" y="3"/>
                    <a:pt x="1" y="5"/>
                    <a:pt x="1" y="6"/>
                  </a:cubicBezTo>
                  <a:cubicBezTo>
                    <a:pt x="1" y="11"/>
                    <a:pt x="0" y="11"/>
                    <a:pt x="24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48" y="9"/>
                    <a:pt x="52" y="11"/>
                    <a:pt x="55" y="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7620571" y="-1736884"/>
              <a:ext cx="3460432" cy="3465766"/>
            </a:xfrm>
            <a:custGeom>
              <a:avLst/>
              <a:gdLst/>
              <a:ahLst/>
              <a:cxnLst/>
              <a:rect l="l" t="t" r="r" b="b"/>
              <a:pathLst>
                <a:path w="551" h="552">
                  <a:moveTo>
                    <a:pt x="466" y="157"/>
                  </a:moveTo>
                  <a:cubicBezTo>
                    <a:pt x="466" y="163"/>
                    <a:pt x="469" y="168"/>
                    <a:pt x="473" y="172"/>
                  </a:cubicBezTo>
                  <a:cubicBezTo>
                    <a:pt x="473" y="172"/>
                    <a:pt x="473" y="172"/>
                    <a:pt x="473" y="172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9" y="248"/>
                    <a:pt x="551" y="253"/>
                    <a:pt x="551" y="259"/>
                  </a:cubicBezTo>
                  <a:cubicBezTo>
                    <a:pt x="551" y="169"/>
                    <a:pt x="551" y="169"/>
                    <a:pt x="551" y="169"/>
                  </a:cubicBezTo>
                  <a:cubicBezTo>
                    <a:pt x="551" y="165"/>
                    <a:pt x="549" y="159"/>
                    <a:pt x="546" y="156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2" y="2"/>
                    <a:pt x="386" y="0"/>
                    <a:pt x="382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68" y="0"/>
                    <a:pt x="366" y="2"/>
                    <a:pt x="366" y="5"/>
                  </a:cubicBezTo>
                  <a:cubicBezTo>
                    <a:pt x="366" y="77"/>
                    <a:pt x="366" y="77"/>
                    <a:pt x="366" y="77"/>
                  </a:cubicBezTo>
                  <a:cubicBezTo>
                    <a:pt x="366" y="81"/>
                    <a:pt x="362" y="85"/>
                    <a:pt x="358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16"/>
                    <a:pt x="350" y="16"/>
                    <a:pt x="350" y="16"/>
                  </a:cubicBezTo>
                  <a:cubicBezTo>
                    <a:pt x="350" y="7"/>
                    <a:pt x="343" y="0"/>
                    <a:pt x="334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08" y="0"/>
                    <a:pt x="201" y="7"/>
                    <a:pt x="201" y="16"/>
                  </a:cubicBezTo>
                  <a:cubicBezTo>
                    <a:pt x="201" y="85"/>
                    <a:pt x="201" y="85"/>
                    <a:pt x="201" y="85"/>
                  </a:cubicBezTo>
                  <a:cubicBezTo>
                    <a:pt x="193" y="85"/>
                    <a:pt x="193" y="85"/>
                    <a:pt x="193" y="85"/>
                  </a:cubicBezTo>
                  <a:cubicBezTo>
                    <a:pt x="189" y="85"/>
                    <a:pt x="185" y="81"/>
                    <a:pt x="185" y="77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185" y="2"/>
                    <a:pt x="183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0"/>
                    <a:pt x="159" y="2"/>
                    <a:pt x="156" y="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2" y="159"/>
                    <a:pt x="0" y="165"/>
                    <a:pt x="0" y="16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3"/>
                    <a:pt x="2" y="248"/>
                    <a:pt x="6" y="244"/>
                  </a:cubicBezTo>
                  <a:cubicBezTo>
                    <a:pt x="6" y="244"/>
                    <a:pt x="6" y="244"/>
                    <a:pt x="6" y="244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82" y="168"/>
                    <a:pt x="85" y="163"/>
                    <a:pt x="85" y="157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5" y="178"/>
                    <a:pt x="82" y="183"/>
                    <a:pt x="78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2" y="263"/>
                    <a:pt x="0" y="268"/>
                    <a:pt x="0" y="274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50"/>
                    <a:pt x="2" y="344"/>
                    <a:pt x="6" y="340"/>
                  </a:cubicBezTo>
                  <a:cubicBezTo>
                    <a:pt x="6" y="340"/>
                    <a:pt x="6" y="340"/>
                    <a:pt x="6" y="340"/>
                  </a:cubicBezTo>
                  <a:cubicBezTo>
                    <a:pt x="78" y="269"/>
                    <a:pt x="78" y="269"/>
                    <a:pt x="78" y="269"/>
                  </a:cubicBezTo>
                  <a:cubicBezTo>
                    <a:pt x="78" y="268"/>
                    <a:pt x="78" y="268"/>
                    <a:pt x="78" y="268"/>
                  </a:cubicBezTo>
                  <a:cubicBezTo>
                    <a:pt x="82" y="265"/>
                    <a:pt x="85" y="259"/>
                    <a:pt x="85" y="253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5" y="268"/>
                    <a:pt x="85" y="268"/>
                    <a:pt x="85" y="268"/>
                  </a:cubicBezTo>
                  <a:cubicBezTo>
                    <a:pt x="85" y="274"/>
                    <a:pt x="82" y="279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2" y="359"/>
                    <a:pt x="0" y="364"/>
                    <a:pt x="0" y="370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7"/>
                    <a:pt x="2" y="392"/>
                    <a:pt x="5" y="395"/>
                  </a:cubicBezTo>
                  <a:cubicBezTo>
                    <a:pt x="26" y="417"/>
                    <a:pt x="26" y="417"/>
                    <a:pt x="26" y="417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82" y="361"/>
                    <a:pt x="85" y="355"/>
                    <a:pt x="85" y="349"/>
                  </a:cubicBezTo>
                  <a:cubicBezTo>
                    <a:pt x="85" y="358"/>
                    <a:pt x="85" y="358"/>
                    <a:pt x="85" y="358"/>
                  </a:cubicBezTo>
                  <a:cubicBezTo>
                    <a:pt x="85" y="364"/>
                    <a:pt x="85" y="364"/>
                    <a:pt x="85" y="364"/>
                  </a:cubicBezTo>
                  <a:cubicBezTo>
                    <a:pt x="85" y="370"/>
                    <a:pt x="82" y="375"/>
                    <a:pt x="78" y="379"/>
                  </a:cubicBezTo>
                  <a:cubicBezTo>
                    <a:pt x="78" y="379"/>
                    <a:pt x="78" y="379"/>
                    <a:pt x="78" y="379"/>
                  </a:cubicBezTo>
                  <a:cubicBezTo>
                    <a:pt x="34" y="424"/>
                    <a:pt x="34" y="424"/>
                    <a:pt x="34" y="424"/>
                  </a:cubicBezTo>
                  <a:cubicBezTo>
                    <a:pt x="155" y="545"/>
                    <a:pt x="155" y="545"/>
                    <a:pt x="155" y="545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90" y="481"/>
                    <a:pt x="196" y="477"/>
                    <a:pt x="202" y="477"/>
                  </a:cubicBezTo>
                  <a:cubicBezTo>
                    <a:pt x="207" y="477"/>
                    <a:pt x="207" y="477"/>
                    <a:pt x="207" y="477"/>
                  </a:cubicBezTo>
                  <a:cubicBezTo>
                    <a:pt x="215" y="477"/>
                    <a:pt x="215" y="477"/>
                    <a:pt x="215" y="477"/>
                  </a:cubicBezTo>
                  <a:cubicBezTo>
                    <a:pt x="208" y="477"/>
                    <a:pt x="203" y="481"/>
                    <a:pt x="200" y="486"/>
                  </a:cubicBezTo>
                  <a:cubicBezTo>
                    <a:pt x="200" y="486"/>
                    <a:pt x="200" y="486"/>
                    <a:pt x="200" y="486"/>
                  </a:cubicBezTo>
                  <a:cubicBezTo>
                    <a:pt x="164" y="551"/>
                    <a:pt x="164" y="551"/>
                    <a:pt x="164" y="551"/>
                  </a:cubicBezTo>
                  <a:cubicBezTo>
                    <a:pt x="166" y="551"/>
                    <a:pt x="167" y="552"/>
                    <a:pt x="169" y="552"/>
                  </a:cubicBezTo>
                  <a:cubicBezTo>
                    <a:pt x="231" y="552"/>
                    <a:pt x="231" y="552"/>
                    <a:pt x="231" y="552"/>
                  </a:cubicBezTo>
                  <a:cubicBezTo>
                    <a:pt x="243" y="486"/>
                    <a:pt x="243" y="486"/>
                    <a:pt x="243" y="486"/>
                  </a:cubicBezTo>
                  <a:cubicBezTo>
                    <a:pt x="244" y="481"/>
                    <a:pt x="248" y="477"/>
                    <a:pt x="253" y="477"/>
                  </a:cubicBezTo>
                  <a:cubicBezTo>
                    <a:pt x="254" y="477"/>
                    <a:pt x="254" y="477"/>
                    <a:pt x="254" y="477"/>
                  </a:cubicBezTo>
                  <a:cubicBezTo>
                    <a:pt x="255" y="477"/>
                    <a:pt x="255" y="477"/>
                    <a:pt x="25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59" y="477"/>
                    <a:pt x="255" y="481"/>
                    <a:pt x="254" y="486"/>
                  </a:cubicBezTo>
                  <a:cubicBezTo>
                    <a:pt x="242" y="552"/>
                    <a:pt x="242" y="552"/>
                    <a:pt x="242" y="552"/>
                  </a:cubicBezTo>
                  <a:cubicBezTo>
                    <a:pt x="309" y="552"/>
                    <a:pt x="309" y="552"/>
                    <a:pt x="309" y="552"/>
                  </a:cubicBezTo>
                  <a:cubicBezTo>
                    <a:pt x="297" y="486"/>
                    <a:pt x="297" y="486"/>
                    <a:pt x="297" y="486"/>
                  </a:cubicBezTo>
                  <a:cubicBezTo>
                    <a:pt x="296" y="481"/>
                    <a:pt x="292" y="477"/>
                    <a:pt x="287" y="477"/>
                  </a:cubicBezTo>
                  <a:cubicBezTo>
                    <a:pt x="296" y="477"/>
                    <a:pt x="296" y="477"/>
                    <a:pt x="296" y="477"/>
                  </a:cubicBezTo>
                  <a:cubicBezTo>
                    <a:pt x="297" y="477"/>
                    <a:pt x="297" y="477"/>
                    <a:pt x="297" y="477"/>
                  </a:cubicBezTo>
                  <a:cubicBezTo>
                    <a:pt x="298" y="477"/>
                    <a:pt x="298" y="477"/>
                    <a:pt x="298" y="477"/>
                  </a:cubicBezTo>
                  <a:cubicBezTo>
                    <a:pt x="303" y="477"/>
                    <a:pt x="307" y="481"/>
                    <a:pt x="308" y="486"/>
                  </a:cubicBezTo>
                  <a:cubicBezTo>
                    <a:pt x="320" y="552"/>
                    <a:pt x="320" y="552"/>
                    <a:pt x="320" y="552"/>
                  </a:cubicBezTo>
                  <a:cubicBezTo>
                    <a:pt x="382" y="552"/>
                    <a:pt x="382" y="552"/>
                    <a:pt x="382" y="552"/>
                  </a:cubicBezTo>
                  <a:cubicBezTo>
                    <a:pt x="384" y="552"/>
                    <a:pt x="385" y="551"/>
                    <a:pt x="387" y="551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48" y="481"/>
                    <a:pt x="343" y="477"/>
                    <a:pt x="336" y="477"/>
                  </a:cubicBezTo>
                  <a:cubicBezTo>
                    <a:pt x="344" y="477"/>
                    <a:pt x="344" y="477"/>
                    <a:pt x="344" y="477"/>
                  </a:cubicBezTo>
                  <a:cubicBezTo>
                    <a:pt x="349" y="477"/>
                    <a:pt x="349" y="477"/>
                    <a:pt x="349" y="477"/>
                  </a:cubicBezTo>
                  <a:cubicBezTo>
                    <a:pt x="355" y="477"/>
                    <a:pt x="361" y="481"/>
                    <a:pt x="364" y="486"/>
                  </a:cubicBezTo>
                  <a:cubicBezTo>
                    <a:pt x="396" y="545"/>
                    <a:pt x="396" y="545"/>
                    <a:pt x="396" y="545"/>
                  </a:cubicBezTo>
                  <a:cubicBezTo>
                    <a:pt x="517" y="424"/>
                    <a:pt x="517" y="424"/>
                    <a:pt x="517" y="424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69" y="375"/>
                    <a:pt x="466" y="370"/>
                    <a:pt x="466" y="364"/>
                  </a:cubicBezTo>
                  <a:cubicBezTo>
                    <a:pt x="466" y="358"/>
                    <a:pt x="466" y="358"/>
                    <a:pt x="466" y="358"/>
                  </a:cubicBezTo>
                  <a:cubicBezTo>
                    <a:pt x="466" y="349"/>
                    <a:pt x="466" y="349"/>
                    <a:pt x="466" y="349"/>
                  </a:cubicBezTo>
                  <a:cubicBezTo>
                    <a:pt x="466" y="355"/>
                    <a:pt x="469" y="361"/>
                    <a:pt x="473" y="365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525" y="417"/>
                    <a:pt x="525" y="417"/>
                    <a:pt x="525" y="417"/>
                  </a:cubicBezTo>
                  <a:cubicBezTo>
                    <a:pt x="546" y="395"/>
                    <a:pt x="546" y="395"/>
                    <a:pt x="546" y="395"/>
                  </a:cubicBezTo>
                  <a:cubicBezTo>
                    <a:pt x="549" y="392"/>
                    <a:pt x="551" y="387"/>
                    <a:pt x="551" y="382"/>
                  </a:cubicBezTo>
                  <a:cubicBezTo>
                    <a:pt x="551" y="370"/>
                    <a:pt x="551" y="370"/>
                    <a:pt x="551" y="370"/>
                  </a:cubicBezTo>
                  <a:cubicBezTo>
                    <a:pt x="551" y="364"/>
                    <a:pt x="549" y="359"/>
                    <a:pt x="545" y="355"/>
                  </a:cubicBezTo>
                  <a:cubicBezTo>
                    <a:pt x="545" y="355"/>
                    <a:pt x="545" y="355"/>
                    <a:pt x="545" y="355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69" y="279"/>
                    <a:pt x="466" y="274"/>
                    <a:pt x="466" y="268"/>
                  </a:cubicBezTo>
                  <a:cubicBezTo>
                    <a:pt x="466" y="262"/>
                    <a:pt x="466" y="262"/>
                    <a:pt x="466" y="262"/>
                  </a:cubicBezTo>
                  <a:cubicBezTo>
                    <a:pt x="466" y="253"/>
                    <a:pt x="466" y="253"/>
                    <a:pt x="466" y="253"/>
                  </a:cubicBezTo>
                  <a:cubicBezTo>
                    <a:pt x="466" y="259"/>
                    <a:pt x="469" y="265"/>
                    <a:pt x="473" y="268"/>
                  </a:cubicBezTo>
                  <a:cubicBezTo>
                    <a:pt x="473" y="269"/>
                    <a:pt x="473" y="269"/>
                    <a:pt x="473" y="269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9" y="344"/>
                    <a:pt x="551" y="350"/>
                    <a:pt x="551" y="355"/>
                  </a:cubicBezTo>
                  <a:cubicBezTo>
                    <a:pt x="551" y="274"/>
                    <a:pt x="551" y="274"/>
                    <a:pt x="551" y="274"/>
                  </a:cubicBezTo>
                  <a:cubicBezTo>
                    <a:pt x="551" y="268"/>
                    <a:pt x="549" y="263"/>
                    <a:pt x="545" y="259"/>
                  </a:cubicBezTo>
                  <a:cubicBezTo>
                    <a:pt x="545" y="259"/>
                    <a:pt x="545" y="259"/>
                    <a:pt x="545" y="259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69" y="183"/>
                    <a:pt x="466" y="178"/>
                    <a:pt x="466" y="172"/>
                  </a:cubicBezTo>
                  <a:cubicBezTo>
                    <a:pt x="466" y="165"/>
                    <a:pt x="466" y="165"/>
                    <a:pt x="466" y="165"/>
                  </a:cubicBezTo>
                  <a:lnTo>
                    <a:pt x="466" y="157"/>
                  </a:lnTo>
                  <a:close/>
                  <a:moveTo>
                    <a:pt x="334" y="162"/>
                  </a:moveTo>
                  <a:cubicBezTo>
                    <a:pt x="337" y="139"/>
                    <a:pt x="337" y="142"/>
                    <a:pt x="350" y="137"/>
                  </a:cubicBezTo>
                  <a:cubicBezTo>
                    <a:pt x="364" y="134"/>
                    <a:pt x="372" y="132"/>
                    <a:pt x="380" y="132"/>
                  </a:cubicBezTo>
                  <a:cubicBezTo>
                    <a:pt x="388" y="133"/>
                    <a:pt x="405" y="133"/>
                    <a:pt x="420" y="139"/>
                  </a:cubicBezTo>
                  <a:cubicBezTo>
                    <a:pt x="427" y="141"/>
                    <a:pt x="424" y="144"/>
                    <a:pt x="425" y="169"/>
                  </a:cubicBezTo>
                  <a:cubicBezTo>
                    <a:pt x="424" y="179"/>
                    <a:pt x="423" y="177"/>
                    <a:pt x="413" y="178"/>
                  </a:cubicBezTo>
                  <a:cubicBezTo>
                    <a:pt x="405" y="178"/>
                    <a:pt x="401" y="179"/>
                    <a:pt x="390" y="176"/>
                  </a:cubicBezTo>
                  <a:cubicBezTo>
                    <a:pt x="387" y="171"/>
                    <a:pt x="383" y="149"/>
                    <a:pt x="375" y="151"/>
                  </a:cubicBezTo>
                  <a:cubicBezTo>
                    <a:pt x="372" y="154"/>
                    <a:pt x="375" y="154"/>
                    <a:pt x="369" y="165"/>
                  </a:cubicBezTo>
                  <a:cubicBezTo>
                    <a:pt x="368" y="167"/>
                    <a:pt x="366" y="172"/>
                    <a:pt x="364" y="175"/>
                  </a:cubicBezTo>
                  <a:cubicBezTo>
                    <a:pt x="356" y="178"/>
                    <a:pt x="350" y="177"/>
                    <a:pt x="341" y="178"/>
                  </a:cubicBezTo>
                  <a:cubicBezTo>
                    <a:pt x="332" y="177"/>
                    <a:pt x="335" y="173"/>
                    <a:pt x="334" y="162"/>
                  </a:cubicBezTo>
                  <a:close/>
                  <a:moveTo>
                    <a:pt x="319" y="143"/>
                  </a:moveTo>
                  <a:cubicBezTo>
                    <a:pt x="319" y="138"/>
                    <a:pt x="319" y="137"/>
                    <a:pt x="323" y="137"/>
                  </a:cubicBezTo>
                  <a:cubicBezTo>
                    <a:pt x="329" y="137"/>
                    <a:pt x="329" y="139"/>
                    <a:pt x="329" y="142"/>
                  </a:cubicBezTo>
                  <a:cubicBezTo>
                    <a:pt x="329" y="147"/>
                    <a:pt x="329" y="157"/>
                    <a:pt x="329" y="166"/>
                  </a:cubicBezTo>
                  <a:cubicBezTo>
                    <a:pt x="329" y="172"/>
                    <a:pt x="329" y="183"/>
                    <a:pt x="324" y="185"/>
                  </a:cubicBezTo>
                  <a:cubicBezTo>
                    <a:pt x="320" y="185"/>
                    <a:pt x="317" y="186"/>
                    <a:pt x="317" y="180"/>
                  </a:cubicBezTo>
                  <a:cubicBezTo>
                    <a:pt x="317" y="177"/>
                    <a:pt x="318" y="172"/>
                    <a:pt x="319" y="168"/>
                  </a:cubicBezTo>
                  <a:cubicBezTo>
                    <a:pt x="320" y="163"/>
                    <a:pt x="319" y="149"/>
                    <a:pt x="319" y="143"/>
                  </a:cubicBezTo>
                  <a:close/>
                  <a:moveTo>
                    <a:pt x="322" y="199"/>
                  </a:moveTo>
                  <a:cubicBezTo>
                    <a:pt x="327" y="202"/>
                    <a:pt x="327" y="219"/>
                    <a:pt x="327" y="219"/>
                  </a:cubicBezTo>
                  <a:cubicBezTo>
                    <a:pt x="328" y="221"/>
                    <a:pt x="328" y="237"/>
                    <a:pt x="328" y="242"/>
                  </a:cubicBezTo>
                  <a:cubicBezTo>
                    <a:pt x="328" y="247"/>
                    <a:pt x="328" y="251"/>
                    <a:pt x="328" y="253"/>
                  </a:cubicBezTo>
                  <a:cubicBezTo>
                    <a:pt x="326" y="254"/>
                    <a:pt x="324" y="255"/>
                    <a:pt x="321" y="254"/>
                  </a:cubicBezTo>
                  <a:cubicBezTo>
                    <a:pt x="318" y="253"/>
                    <a:pt x="317" y="239"/>
                    <a:pt x="317" y="234"/>
                  </a:cubicBezTo>
                  <a:cubicBezTo>
                    <a:pt x="317" y="230"/>
                    <a:pt x="317" y="220"/>
                    <a:pt x="315" y="209"/>
                  </a:cubicBezTo>
                  <a:cubicBezTo>
                    <a:pt x="314" y="199"/>
                    <a:pt x="315" y="200"/>
                    <a:pt x="322" y="199"/>
                  </a:cubicBezTo>
                  <a:close/>
                  <a:moveTo>
                    <a:pt x="300" y="190"/>
                  </a:moveTo>
                  <a:cubicBezTo>
                    <a:pt x="301" y="182"/>
                    <a:pt x="303" y="157"/>
                    <a:pt x="302" y="150"/>
                  </a:cubicBezTo>
                  <a:cubicBezTo>
                    <a:pt x="303" y="146"/>
                    <a:pt x="302" y="140"/>
                    <a:pt x="303" y="135"/>
                  </a:cubicBezTo>
                  <a:cubicBezTo>
                    <a:pt x="304" y="133"/>
                    <a:pt x="306" y="133"/>
                    <a:pt x="310" y="133"/>
                  </a:cubicBezTo>
                  <a:cubicBezTo>
                    <a:pt x="316" y="131"/>
                    <a:pt x="314" y="152"/>
                    <a:pt x="314" y="152"/>
                  </a:cubicBezTo>
                  <a:cubicBezTo>
                    <a:pt x="314" y="170"/>
                    <a:pt x="309" y="206"/>
                    <a:pt x="309" y="215"/>
                  </a:cubicBezTo>
                  <a:cubicBezTo>
                    <a:pt x="307" y="230"/>
                    <a:pt x="314" y="271"/>
                    <a:pt x="310" y="275"/>
                  </a:cubicBezTo>
                  <a:cubicBezTo>
                    <a:pt x="309" y="276"/>
                    <a:pt x="304" y="276"/>
                    <a:pt x="303" y="274"/>
                  </a:cubicBezTo>
                  <a:cubicBezTo>
                    <a:pt x="299" y="263"/>
                    <a:pt x="299" y="246"/>
                    <a:pt x="298" y="232"/>
                  </a:cubicBezTo>
                  <a:cubicBezTo>
                    <a:pt x="297" y="215"/>
                    <a:pt x="300" y="197"/>
                    <a:pt x="300" y="190"/>
                  </a:cubicBezTo>
                  <a:close/>
                  <a:moveTo>
                    <a:pt x="285" y="166"/>
                  </a:moveTo>
                  <a:cubicBezTo>
                    <a:pt x="287" y="155"/>
                    <a:pt x="286" y="143"/>
                    <a:pt x="287" y="139"/>
                  </a:cubicBezTo>
                  <a:cubicBezTo>
                    <a:pt x="288" y="138"/>
                    <a:pt x="291" y="137"/>
                    <a:pt x="294" y="138"/>
                  </a:cubicBezTo>
                  <a:cubicBezTo>
                    <a:pt x="298" y="141"/>
                    <a:pt x="299" y="177"/>
                    <a:pt x="290" y="184"/>
                  </a:cubicBezTo>
                  <a:cubicBezTo>
                    <a:pt x="288" y="184"/>
                    <a:pt x="284" y="184"/>
                    <a:pt x="283" y="182"/>
                  </a:cubicBezTo>
                  <a:cubicBezTo>
                    <a:pt x="282" y="180"/>
                    <a:pt x="283" y="174"/>
                    <a:pt x="285" y="166"/>
                  </a:cubicBezTo>
                  <a:close/>
                  <a:moveTo>
                    <a:pt x="280" y="214"/>
                  </a:moveTo>
                  <a:cubicBezTo>
                    <a:pt x="280" y="200"/>
                    <a:pt x="281" y="197"/>
                    <a:pt x="284" y="193"/>
                  </a:cubicBezTo>
                  <a:cubicBezTo>
                    <a:pt x="287" y="191"/>
                    <a:pt x="291" y="193"/>
                    <a:pt x="293" y="195"/>
                  </a:cubicBezTo>
                  <a:cubicBezTo>
                    <a:pt x="295" y="200"/>
                    <a:pt x="291" y="225"/>
                    <a:pt x="291" y="237"/>
                  </a:cubicBezTo>
                  <a:cubicBezTo>
                    <a:pt x="290" y="248"/>
                    <a:pt x="294" y="259"/>
                    <a:pt x="289" y="261"/>
                  </a:cubicBezTo>
                  <a:cubicBezTo>
                    <a:pt x="285" y="262"/>
                    <a:pt x="281" y="261"/>
                    <a:pt x="281" y="258"/>
                  </a:cubicBezTo>
                  <a:cubicBezTo>
                    <a:pt x="279" y="244"/>
                    <a:pt x="280" y="214"/>
                    <a:pt x="280" y="214"/>
                  </a:cubicBezTo>
                  <a:close/>
                  <a:moveTo>
                    <a:pt x="267" y="388"/>
                  </a:moveTo>
                  <a:cubicBezTo>
                    <a:pt x="266" y="407"/>
                    <a:pt x="266" y="405"/>
                    <a:pt x="253" y="405"/>
                  </a:cubicBezTo>
                  <a:cubicBezTo>
                    <a:pt x="242" y="405"/>
                    <a:pt x="214" y="405"/>
                    <a:pt x="212" y="406"/>
                  </a:cubicBezTo>
                  <a:cubicBezTo>
                    <a:pt x="212" y="408"/>
                    <a:pt x="211" y="414"/>
                    <a:pt x="211" y="419"/>
                  </a:cubicBezTo>
                  <a:cubicBezTo>
                    <a:pt x="212" y="426"/>
                    <a:pt x="216" y="428"/>
                    <a:pt x="186" y="431"/>
                  </a:cubicBezTo>
                  <a:cubicBezTo>
                    <a:pt x="179" y="432"/>
                    <a:pt x="134" y="430"/>
                    <a:pt x="131" y="425"/>
                  </a:cubicBezTo>
                  <a:cubicBezTo>
                    <a:pt x="128" y="419"/>
                    <a:pt x="122" y="411"/>
                    <a:pt x="127" y="403"/>
                  </a:cubicBezTo>
                  <a:cubicBezTo>
                    <a:pt x="133" y="408"/>
                    <a:pt x="139" y="412"/>
                    <a:pt x="153" y="417"/>
                  </a:cubicBezTo>
                  <a:cubicBezTo>
                    <a:pt x="164" y="419"/>
                    <a:pt x="181" y="420"/>
                    <a:pt x="191" y="418"/>
                  </a:cubicBezTo>
                  <a:cubicBezTo>
                    <a:pt x="197" y="415"/>
                    <a:pt x="197" y="413"/>
                    <a:pt x="196" y="406"/>
                  </a:cubicBezTo>
                  <a:cubicBezTo>
                    <a:pt x="175" y="405"/>
                    <a:pt x="164" y="404"/>
                    <a:pt x="157" y="404"/>
                  </a:cubicBezTo>
                  <a:cubicBezTo>
                    <a:pt x="146" y="403"/>
                    <a:pt x="146" y="403"/>
                    <a:pt x="146" y="397"/>
                  </a:cubicBezTo>
                  <a:cubicBezTo>
                    <a:pt x="147" y="392"/>
                    <a:pt x="148" y="391"/>
                    <a:pt x="155" y="392"/>
                  </a:cubicBezTo>
                  <a:cubicBezTo>
                    <a:pt x="160" y="392"/>
                    <a:pt x="168" y="393"/>
                    <a:pt x="180" y="393"/>
                  </a:cubicBezTo>
                  <a:cubicBezTo>
                    <a:pt x="189" y="393"/>
                    <a:pt x="196" y="393"/>
                    <a:pt x="196" y="393"/>
                  </a:cubicBezTo>
                  <a:cubicBezTo>
                    <a:pt x="196" y="384"/>
                    <a:pt x="196" y="384"/>
                    <a:pt x="196" y="384"/>
                  </a:cubicBezTo>
                  <a:cubicBezTo>
                    <a:pt x="196" y="384"/>
                    <a:pt x="180" y="384"/>
                    <a:pt x="174" y="384"/>
                  </a:cubicBezTo>
                  <a:cubicBezTo>
                    <a:pt x="155" y="383"/>
                    <a:pt x="158" y="381"/>
                    <a:pt x="157" y="372"/>
                  </a:cubicBezTo>
                  <a:cubicBezTo>
                    <a:pt x="159" y="356"/>
                    <a:pt x="159" y="358"/>
                    <a:pt x="173" y="357"/>
                  </a:cubicBezTo>
                  <a:cubicBezTo>
                    <a:pt x="185" y="357"/>
                    <a:pt x="219" y="357"/>
                    <a:pt x="228" y="357"/>
                  </a:cubicBezTo>
                  <a:cubicBezTo>
                    <a:pt x="242" y="358"/>
                    <a:pt x="240" y="359"/>
                    <a:pt x="240" y="371"/>
                  </a:cubicBezTo>
                  <a:cubicBezTo>
                    <a:pt x="238" y="378"/>
                    <a:pt x="241" y="381"/>
                    <a:pt x="227" y="383"/>
                  </a:cubicBezTo>
                  <a:cubicBezTo>
                    <a:pt x="225" y="383"/>
                    <a:pt x="212" y="384"/>
                    <a:pt x="212" y="384"/>
                  </a:cubicBezTo>
                  <a:cubicBezTo>
                    <a:pt x="212" y="393"/>
                    <a:pt x="212" y="393"/>
                    <a:pt x="21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53" y="393"/>
                    <a:pt x="253" y="384"/>
                  </a:cubicBezTo>
                  <a:cubicBezTo>
                    <a:pt x="253" y="375"/>
                    <a:pt x="255" y="361"/>
                    <a:pt x="255" y="361"/>
                  </a:cubicBezTo>
                  <a:cubicBezTo>
                    <a:pt x="255" y="361"/>
                    <a:pt x="255" y="351"/>
                    <a:pt x="245" y="351"/>
                  </a:cubicBezTo>
                  <a:cubicBezTo>
                    <a:pt x="236" y="351"/>
                    <a:pt x="184" y="350"/>
                    <a:pt x="163" y="351"/>
                  </a:cubicBezTo>
                  <a:cubicBezTo>
                    <a:pt x="147" y="351"/>
                    <a:pt x="146" y="354"/>
                    <a:pt x="145" y="359"/>
                  </a:cubicBezTo>
                  <a:cubicBezTo>
                    <a:pt x="144" y="366"/>
                    <a:pt x="142" y="392"/>
                    <a:pt x="138" y="390"/>
                  </a:cubicBezTo>
                  <a:cubicBezTo>
                    <a:pt x="125" y="387"/>
                    <a:pt x="128" y="386"/>
                    <a:pt x="128" y="379"/>
                  </a:cubicBezTo>
                  <a:cubicBezTo>
                    <a:pt x="129" y="369"/>
                    <a:pt x="130" y="359"/>
                    <a:pt x="132" y="350"/>
                  </a:cubicBezTo>
                  <a:cubicBezTo>
                    <a:pt x="135" y="343"/>
                    <a:pt x="136" y="339"/>
                    <a:pt x="176" y="339"/>
                  </a:cubicBezTo>
                  <a:cubicBezTo>
                    <a:pt x="195" y="339"/>
                    <a:pt x="249" y="339"/>
                    <a:pt x="249" y="339"/>
                  </a:cubicBezTo>
                  <a:cubicBezTo>
                    <a:pt x="261" y="340"/>
                    <a:pt x="265" y="340"/>
                    <a:pt x="267" y="352"/>
                  </a:cubicBezTo>
                  <a:cubicBezTo>
                    <a:pt x="269" y="369"/>
                    <a:pt x="268" y="375"/>
                    <a:pt x="267" y="388"/>
                  </a:cubicBezTo>
                  <a:close/>
                  <a:moveTo>
                    <a:pt x="146" y="306"/>
                  </a:moveTo>
                  <a:cubicBezTo>
                    <a:pt x="146" y="309"/>
                    <a:pt x="151" y="309"/>
                    <a:pt x="161" y="308"/>
                  </a:cubicBezTo>
                  <a:cubicBezTo>
                    <a:pt x="169" y="308"/>
                    <a:pt x="168" y="307"/>
                    <a:pt x="169" y="313"/>
                  </a:cubicBezTo>
                  <a:cubicBezTo>
                    <a:pt x="169" y="316"/>
                    <a:pt x="169" y="317"/>
                    <a:pt x="163" y="317"/>
                  </a:cubicBezTo>
                  <a:cubicBezTo>
                    <a:pt x="144" y="318"/>
                    <a:pt x="146" y="317"/>
                    <a:pt x="146" y="322"/>
                  </a:cubicBezTo>
                  <a:cubicBezTo>
                    <a:pt x="146" y="326"/>
                    <a:pt x="149" y="325"/>
                    <a:pt x="161" y="324"/>
                  </a:cubicBezTo>
                  <a:cubicBezTo>
                    <a:pt x="168" y="324"/>
                    <a:pt x="169" y="323"/>
                    <a:pt x="169" y="328"/>
                  </a:cubicBezTo>
                  <a:cubicBezTo>
                    <a:pt x="170" y="331"/>
                    <a:pt x="169" y="333"/>
                    <a:pt x="169" y="333"/>
                  </a:cubicBezTo>
                  <a:cubicBezTo>
                    <a:pt x="164" y="333"/>
                    <a:pt x="143" y="335"/>
                    <a:pt x="137" y="335"/>
                  </a:cubicBezTo>
                  <a:cubicBezTo>
                    <a:pt x="132" y="334"/>
                    <a:pt x="132" y="334"/>
                    <a:pt x="132" y="323"/>
                  </a:cubicBezTo>
                  <a:cubicBezTo>
                    <a:pt x="133" y="313"/>
                    <a:pt x="133" y="304"/>
                    <a:pt x="136" y="295"/>
                  </a:cubicBezTo>
                  <a:cubicBezTo>
                    <a:pt x="138" y="290"/>
                    <a:pt x="138" y="291"/>
                    <a:pt x="160" y="290"/>
                  </a:cubicBezTo>
                  <a:cubicBezTo>
                    <a:pt x="171" y="290"/>
                    <a:pt x="170" y="289"/>
                    <a:pt x="171" y="297"/>
                  </a:cubicBezTo>
                  <a:cubicBezTo>
                    <a:pt x="171" y="300"/>
                    <a:pt x="171" y="300"/>
                    <a:pt x="153" y="301"/>
                  </a:cubicBezTo>
                  <a:cubicBezTo>
                    <a:pt x="145" y="301"/>
                    <a:pt x="146" y="300"/>
                    <a:pt x="146" y="306"/>
                  </a:cubicBezTo>
                  <a:close/>
                  <a:moveTo>
                    <a:pt x="178" y="296"/>
                  </a:moveTo>
                  <a:cubicBezTo>
                    <a:pt x="177" y="295"/>
                    <a:pt x="181" y="290"/>
                    <a:pt x="183" y="289"/>
                  </a:cubicBezTo>
                  <a:cubicBezTo>
                    <a:pt x="186" y="290"/>
                    <a:pt x="193" y="294"/>
                    <a:pt x="195" y="295"/>
                  </a:cubicBezTo>
                  <a:cubicBezTo>
                    <a:pt x="196" y="295"/>
                    <a:pt x="198" y="296"/>
                    <a:pt x="201" y="298"/>
                  </a:cubicBezTo>
                  <a:cubicBezTo>
                    <a:pt x="202" y="297"/>
                    <a:pt x="203" y="296"/>
                    <a:pt x="204" y="296"/>
                  </a:cubicBezTo>
                  <a:cubicBezTo>
                    <a:pt x="206" y="295"/>
                    <a:pt x="217" y="289"/>
                    <a:pt x="220" y="289"/>
                  </a:cubicBezTo>
                  <a:cubicBezTo>
                    <a:pt x="221" y="289"/>
                    <a:pt x="225" y="296"/>
                    <a:pt x="222" y="297"/>
                  </a:cubicBezTo>
                  <a:cubicBezTo>
                    <a:pt x="219" y="300"/>
                    <a:pt x="215" y="303"/>
                    <a:pt x="212" y="304"/>
                  </a:cubicBezTo>
                  <a:cubicBezTo>
                    <a:pt x="215" y="306"/>
                    <a:pt x="218" y="307"/>
                    <a:pt x="218" y="307"/>
                  </a:cubicBezTo>
                  <a:cubicBezTo>
                    <a:pt x="223" y="309"/>
                    <a:pt x="224" y="310"/>
                    <a:pt x="223" y="315"/>
                  </a:cubicBezTo>
                  <a:cubicBezTo>
                    <a:pt x="223" y="316"/>
                    <a:pt x="221" y="318"/>
                    <a:pt x="220" y="318"/>
                  </a:cubicBezTo>
                  <a:cubicBezTo>
                    <a:pt x="218" y="319"/>
                    <a:pt x="215" y="321"/>
                    <a:pt x="213" y="322"/>
                  </a:cubicBezTo>
                  <a:cubicBezTo>
                    <a:pt x="215" y="323"/>
                    <a:pt x="217" y="324"/>
                    <a:pt x="219" y="325"/>
                  </a:cubicBezTo>
                  <a:cubicBezTo>
                    <a:pt x="227" y="329"/>
                    <a:pt x="227" y="328"/>
                    <a:pt x="224" y="333"/>
                  </a:cubicBezTo>
                  <a:cubicBezTo>
                    <a:pt x="221" y="337"/>
                    <a:pt x="216" y="335"/>
                    <a:pt x="214" y="334"/>
                  </a:cubicBezTo>
                  <a:cubicBezTo>
                    <a:pt x="213" y="333"/>
                    <a:pt x="207" y="331"/>
                    <a:pt x="201" y="327"/>
                  </a:cubicBezTo>
                  <a:cubicBezTo>
                    <a:pt x="197" y="330"/>
                    <a:pt x="192" y="332"/>
                    <a:pt x="188" y="334"/>
                  </a:cubicBezTo>
                  <a:cubicBezTo>
                    <a:pt x="182" y="337"/>
                    <a:pt x="181" y="337"/>
                    <a:pt x="179" y="334"/>
                  </a:cubicBezTo>
                  <a:cubicBezTo>
                    <a:pt x="175" y="329"/>
                    <a:pt x="178" y="329"/>
                    <a:pt x="184" y="325"/>
                  </a:cubicBezTo>
                  <a:cubicBezTo>
                    <a:pt x="184" y="325"/>
                    <a:pt x="187" y="324"/>
                    <a:pt x="189" y="322"/>
                  </a:cubicBezTo>
                  <a:cubicBezTo>
                    <a:pt x="187" y="321"/>
                    <a:pt x="184" y="320"/>
                    <a:pt x="180" y="318"/>
                  </a:cubicBezTo>
                  <a:cubicBezTo>
                    <a:pt x="180" y="317"/>
                    <a:pt x="177" y="316"/>
                    <a:pt x="177" y="314"/>
                  </a:cubicBezTo>
                  <a:cubicBezTo>
                    <a:pt x="177" y="312"/>
                    <a:pt x="176" y="310"/>
                    <a:pt x="183" y="306"/>
                  </a:cubicBezTo>
                  <a:cubicBezTo>
                    <a:pt x="185" y="305"/>
                    <a:pt x="187" y="304"/>
                    <a:pt x="189" y="303"/>
                  </a:cubicBezTo>
                  <a:cubicBezTo>
                    <a:pt x="184" y="301"/>
                    <a:pt x="180" y="299"/>
                    <a:pt x="178" y="296"/>
                  </a:cubicBezTo>
                  <a:close/>
                  <a:moveTo>
                    <a:pt x="264" y="333"/>
                  </a:moveTo>
                  <a:cubicBezTo>
                    <a:pt x="260" y="334"/>
                    <a:pt x="234" y="335"/>
                    <a:pt x="234" y="335"/>
                  </a:cubicBezTo>
                  <a:cubicBezTo>
                    <a:pt x="231" y="334"/>
                    <a:pt x="231" y="335"/>
                    <a:pt x="231" y="331"/>
                  </a:cubicBezTo>
                  <a:cubicBezTo>
                    <a:pt x="231" y="326"/>
                    <a:pt x="231" y="326"/>
                    <a:pt x="240" y="326"/>
                  </a:cubicBezTo>
                  <a:cubicBezTo>
                    <a:pt x="248" y="326"/>
                    <a:pt x="255" y="327"/>
                    <a:pt x="255" y="322"/>
                  </a:cubicBezTo>
                  <a:cubicBezTo>
                    <a:pt x="255" y="318"/>
                    <a:pt x="254" y="317"/>
                    <a:pt x="240" y="318"/>
                  </a:cubicBezTo>
                  <a:cubicBezTo>
                    <a:pt x="232" y="318"/>
                    <a:pt x="233" y="318"/>
                    <a:pt x="232" y="316"/>
                  </a:cubicBezTo>
                  <a:cubicBezTo>
                    <a:pt x="231" y="311"/>
                    <a:pt x="230" y="309"/>
                    <a:pt x="237" y="308"/>
                  </a:cubicBezTo>
                  <a:cubicBezTo>
                    <a:pt x="247" y="307"/>
                    <a:pt x="255" y="308"/>
                    <a:pt x="255" y="306"/>
                  </a:cubicBezTo>
                  <a:cubicBezTo>
                    <a:pt x="256" y="302"/>
                    <a:pt x="255" y="300"/>
                    <a:pt x="248" y="301"/>
                  </a:cubicBezTo>
                  <a:cubicBezTo>
                    <a:pt x="232" y="302"/>
                    <a:pt x="231" y="303"/>
                    <a:pt x="231" y="298"/>
                  </a:cubicBezTo>
                  <a:cubicBezTo>
                    <a:pt x="231" y="293"/>
                    <a:pt x="229" y="292"/>
                    <a:pt x="241" y="291"/>
                  </a:cubicBezTo>
                  <a:cubicBezTo>
                    <a:pt x="254" y="291"/>
                    <a:pt x="264" y="289"/>
                    <a:pt x="265" y="295"/>
                  </a:cubicBezTo>
                  <a:cubicBezTo>
                    <a:pt x="267" y="302"/>
                    <a:pt x="268" y="311"/>
                    <a:pt x="268" y="324"/>
                  </a:cubicBezTo>
                  <a:cubicBezTo>
                    <a:pt x="268" y="333"/>
                    <a:pt x="268" y="333"/>
                    <a:pt x="264" y="333"/>
                  </a:cubicBezTo>
                  <a:close/>
                  <a:moveTo>
                    <a:pt x="262" y="279"/>
                  </a:moveTo>
                  <a:cubicBezTo>
                    <a:pt x="258" y="281"/>
                    <a:pt x="241" y="259"/>
                    <a:pt x="230" y="244"/>
                  </a:cubicBezTo>
                  <a:cubicBezTo>
                    <a:pt x="226" y="239"/>
                    <a:pt x="212" y="227"/>
                    <a:pt x="199" y="226"/>
                  </a:cubicBezTo>
                  <a:cubicBezTo>
                    <a:pt x="179" y="225"/>
                    <a:pt x="153" y="259"/>
                    <a:pt x="146" y="271"/>
                  </a:cubicBezTo>
                  <a:cubicBezTo>
                    <a:pt x="142" y="276"/>
                    <a:pt x="139" y="282"/>
                    <a:pt x="133" y="279"/>
                  </a:cubicBezTo>
                  <a:cubicBezTo>
                    <a:pt x="128" y="276"/>
                    <a:pt x="128" y="276"/>
                    <a:pt x="131" y="267"/>
                  </a:cubicBezTo>
                  <a:cubicBezTo>
                    <a:pt x="136" y="254"/>
                    <a:pt x="160" y="228"/>
                    <a:pt x="171" y="220"/>
                  </a:cubicBezTo>
                  <a:cubicBezTo>
                    <a:pt x="182" y="210"/>
                    <a:pt x="184" y="209"/>
                    <a:pt x="188" y="197"/>
                  </a:cubicBezTo>
                  <a:cubicBezTo>
                    <a:pt x="190" y="174"/>
                    <a:pt x="189" y="169"/>
                    <a:pt x="183" y="168"/>
                  </a:cubicBezTo>
                  <a:cubicBezTo>
                    <a:pt x="176" y="167"/>
                    <a:pt x="147" y="163"/>
                    <a:pt x="146" y="181"/>
                  </a:cubicBezTo>
                  <a:cubicBezTo>
                    <a:pt x="145" y="196"/>
                    <a:pt x="145" y="203"/>
                    <a:pt x="145" y="209"/>
                  </a:cubicBezTo>
                  <a:cubicBezTo>
                    <a:pt x="145" y="218"/>
                    <a:pt x="145" y="216"/>
                    <a:pt x="136" y="216"/>
                  </a:cubicBezTo>
                  <a:cubicBezTo>
                    <a:pt x="130" y="216"/>
                    <a:pt x="133" y="186"/>
                    <a:pt x="133" y="166"/>
                  </a:cubicBezTo>
                  <a:cubicBezTo>
                    <a:pt x="136" y="153"/>
                    <a:pt x="144" y="155"/>
                    <a:pt x="156" y="154"/>
                  </a:cubicBezTo>
                  <a:cubicBezTo>
                    <a:pt x="162" y="155"/>
                    <a:pt x="171" y="154"/>
                    <a:pt x="175" y="154"/>
                  </a:cubicBezTo>
                  <a:cubicBezTo>
                    <a:pt x="185" y="154"/>
                    <a:pt x="188" y="149"/>
                    <a:pt x="188" y="141"/>
                  </a:cubicBezTo>
                  <a:cubicBezTo>
                    <a:pt x="189" y="132"/>
                    <a:pt x="190" y="132"/>
                    <a:pt x="197" y="131"/>
                  </a:cubicBezTo>
                  <a:cubicBezTo>
                    <a:pt x="204" y="130"/>
                    <a:pt x="203" y="135"/>
                    <a:pt x="204" y="141"/>
                  </a:cubicBezTo>
                  <a:cubicBezTo>
                    <a:pt x="207" y="151"/>
                    <a:pt x="203" y="152"/>
                    <a:pt x="218" y="153"/>
                  </a:cubicBezTo>
                  <a:cubicBezTo>
                    <a:pt x="230" y="153"/>
                    <a:pt x="239" y="153"/>
                    <a:pt x="245" y="154"/>
                  </a:cubicBezTo>
                  <a:cubicBezTo>
                    <a:pt x="257" y="155"/>
                    <a:pt x="263" y="154"/>
                    <a:pt x="264" y="172"/>
                  </a:cubicBezTo>
                  <a:cubicBezTo>
                    <a:pt x="265" y="188"/>
                    <a:pt x="269" y="202"/>
                    <a:pt x="264" y="208"/>
                  </a:cubicBezTo>
                  <a:cubicBezTo>
                    <a:pt x="262" y="210"/>
                    <a:pt x="256" y="213"/>
                    <a:pt x="252" y="213"/>
                  </a:cubicBezTo>
                  <a:cubicBezTo>
                    <a:pt x="247" y="210"/>
                    <a:pt x="258" y="176"/>
                    <a:pt x="245" y="170"/>
                  </a:cubicBezTo>
                  <a:cubicBezTo>
                    <a:pt x="237" y="166"/>
                    <a:pt x="216" y="166"/>
                    <a:pt x="209" y="169"/>
                  </a:cubicBezTo>
                  <a:cubicBezTo>
                    <a:pt x="203" y="172"/>
                    <a:pt x="206" y="184"/>
                    <a:pt x="205" y="193"/>
                  </a:cubicBezTo>
                  <a:cubicBezTo>
                    <a:pt x="205" y="200"/>
                    <a:pt x="205" y="207"/>
                    <a:pt x="219" y="217"/>
                  </a:cubicBezTo>
                  <a:cubicBezTo>
                    <a:pt x="234" y="227"/>
                    <a:pt x="247" y="240"/>
                    <a:pt x="260" y="256"/>
                  </a:cubicBezTo>
                  <a:cubicBezTo>
                    <a:pt x="268" y="264"/>
                    <a:pt x="275" y="275"/>
                    <a:pt x="262" y="279"/>
                  </a:cubicBezTo>
                  <a:close/>
                  <a:moveTo>
                    <a:pt x="270" y="85"/>
                  </a:moveTo>
                  <a:cubicBezTo>
                    <a:pt x="207" y="85"/>
                    <a:pt x="207" y="85"/>
                    <a:pt x="207" y="85"/>
                  </a:cubicBezTo>
                  <a:cubicBezTo>
                    <a:pt x="207" y="76"/>
                    <a:pt x="214" y="69"/>
                    <a:pt x="222" y="69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7" y="69"/>
                    <a:pt x="270" y="73"/>
                    <a:pt x="270" y="77"/>
                  </a:cubicBezTo>
                  <a:lnTo>
                    <a:pt x="270" y="85"/>
                  </a:lnTo>
                  <a:close/>
                  <a:moveTo>
                    <a:pt x="331" y="360"/>
                  </a:moveTo>
                  <a:cubicBezTo>
                    <a:pt x="328" y="363"/>
                    <a:pt x="319" y="364"/>
                    <a:pt x="317" y="367"/>
                  </a:cubicBezTo>
                  <a:cubicBezTo>
                    <a:pt x="315" y="370"/>
                    <a:pt x="316" y="391"/>
                    <a:pt x="317" y="392"/>
                  </a:cubicBezTo>
                  <a:cubicBezTo>
                    <a:pt x="319" y="394"/>
                    <a:pt x="323" y="393"/>
                    <a:pt x="330" y="392"/>
                  </a:cubicBezTo>
                  <a:cubicBezTo>
                    <a:pt x="335" y="392"/>
                    <a:pt x="336" y="407"/>
                    <a:pt x="333" y="408"/>
                  </a:cubicBezTo>
                  <a:cubicBezTo>
                    <a:pt x="329" y="409"/>
                    <a:pt x="315" y="410"/>
                    <a:pt x="307" y="411"/>
                  </a:cubicBezTo>
                  <a:cubicBezTo>
                    <a:pt x="300" y="412"/>
                    <a:pt x="295" y="412"/>
                    <a:pt x="287" y="412"/>
                  </a:cubicBezTo>
                  <a:cubicBezTo>
                    <a:pt x="280" y="412"/>
                    <a:pt x="280" y="409"/>
                    <a:pt x="280" y="403"/>
                  </a:cubicBezTo>
                  <a:cubicBezTo>
                    <a:pt x="280" y="397"/>
                    <a:pt x="279" y="395"/>
                    <a:pt x="285" y="396"/>
                  </a:cubicBezTo>
                  <a:cubicBezTo>
                    <a:pt x="291" y="396"/>
                    <a:pt x="294" y="397"/>
                    <a:pt x="300" y="392"/>
                  </a:cubicBezTo>
                  <a:cubicBezTo>
                    <a:pt x="303" y="389"/>
                    <a:pt x="301" y="381"/>
                    <a:pt x="302" y="375"/>
                  </a:cubicBezTo>
                  <a:cubicBezTo>
                    <a:pt x="301" y="370"/>
                    <a:pt x="303" y="365"/>
                    <a:pt x="295" y="367"/>
                  </a:cubicBezTo>
                  <a:cubicBezTo>
                    <a:pt x="285" y="370"/>
                    <a:pt x="284" y="371"/>
                    <a:pt x="284" y="353"/>
                  </a:cubicBezTo>
                  <a:cubicBezTo>
                    <a:pt x="284" y="347"/>
                    <a:pt x="284" y="341"/>
                    <a:pt x="284" y="336"/>
                  </a:cubicBezTo>
                  <a:cubicBezTo>
                    <a:pt x="285" y="328"/>
                    <a:pt x="283" y="323"/>
                    <a:pt x="294" y="321"/>
                  </a:cubicBezTo>
                  <a:cubicBezTo>
                    <a:pt x="299" y="320"/>
                    <a:pt x="296" y="334"/>
                    <a:pt x="296" y="341"/>
                  </a:cubicBezTo>
                  <a:cubicBezTo>
                    <a:pt x="296" y="347"/>
                    <a:pt x="295" y="354"/>
                    <a:pt x="299" y="354"/>
                  </a:cubicBezTo>
                  <a:cubicBezTo>
                    <a:pt x="308" y="355"/>
                    <a:pt x="303" y="334"/>
                    <a:pt x="303" y="317"/>
                  </a:cubicBezTo>
                  <a:cubicBezTo>
                    <a:pt x="304" y="306"/>
                    <a:pt x="301" y="301"/>
                    <a:pt x="310" y="300"/>
                  </a:cubicBezTo>
                  <a:cubicBezTo>
                    <a:pt x="318" y="298"/>
                    <a:pt x="316" y="301"/>
                    <a:pt x="317" y="311"/>
                  </a:cubicBezTo>
                  <a:cubicBezTo>
                    <a:pt x="317" y="319"/>
                    <a:pt x="316" y="350"/>
                    <a:pt x="320" y="350"/>
                  </a:cubicBezTo>
                  <a:cubicBezTo>
                    <a:pt x="328" y="349"/>
                    <a:pt x="326" y="323"/>
                    <a:pt x="326" y="319"/>
                  </a:cubicBezTo>
                  <a:cubicBezTo>
                    <a:pt x="325" y="312"/>
                    <a:pt x="324" y="309"/>
                    <a:pt x="331" y="308"/>
                  </a:cubicBezTo>
                  <a:cubicBezTo>
                    <a:pt x="337" y="308"/>
                    <a:pt x="337" y="308"/>
                    <a:pt x="338" y="314"/>
                  </a:cubicBezTo>
                  <a:cubicBezTo>
                    <a:pt x="339" y="320"/>
                    <a:pt x="339" y="326"/>
                    <a:pt x="339" y="331"/>
                  </a:cubicBezTo>
                  <a:cubicBezTo>
                    <a:pt x="339" y="337"/>
                    <a:pt x="338" y="341"/>
                    <a:pt x="337" y="348"/>
                  </a:cubicBezTo>
                  <a:cubicBezTo>
                    <a:pt x="336" y="355"/>
                    <a:pt x="333" y="358"/>
                    <a:pt x="331" y="360"/>
                  </a:cubicBezTo>
                  <a:close/>
                  <a:moveTo>
                    <a:pt x="364" y="430"/>
                  </a:moveTo>
                  <a:cubicBezTo>
                    <a:pt x="360" y="431"/>
                    <a:pt x="359" y="431"/>
                    <a:pt x="354" y="430"/>
                  </a:cubicBezTo>
                  <a:cubicBezTo>
                    <a:pt x="350" y="429"/>
                    <a:pt x="348" y="425"/>
                    <a:pt x="345" y="416"/>
                  </a:cubicBezTo>
                  <a:cubicBezTo>
                    <a:pt x="344" y="411"/>
                    <a:pt x="343" y="406"/>
                    <a:pt x="340" y="395"/>
                  </a:cubicBezTo>
                  <a:cubicBezTo>
                    <a:pt x="339" y="382"/>
                    <a:pt x="337" y="371"/>
                    <a:pt x="340" y="364"/>
                  </a:cubicBezTo>
                  <a:cubicBezTo>
                    <a:pt x="341" y="359"/>
                    <a:pt x="344" y="352"/>
                    <a:pt x="347" y="346"/>
                  </a:cubicBezTo>
                  <a:cubicBezTo>
                    <a:pt x="349" y="341"/>
                    <a:pt x="351" y="337"/>
                    <a:pt x="354" y="327"/>
                  </a:cubicBezTo>
                  <a:cubicBezTo>
                    <a:pt x="356" y="318"/>
                    <a:pt x="356" y="317"/>
                    <a:pt x="354" y="309"/>
                  </a:cubicBezTo>
                  <a:cubicBezTo>
                    <a:pt x="353" y="305"/>
                    <a:pt x="351" y="301"/>
                    <a:pt x="350" y="297"/>
                  </a:cubicBezTo>
                  <a:cubicBezTo>
                    <a:pt x="347" y="291"/>
                    <a:pt x="345" y="288"/>
                    <a:pt x="352" y="288"/>
                  </a:cubicBezTo>
                  <a:cubicBezTo>
                    <a:pt x="361" y="287"/>
                    <a:pt x="361" y="288"/>
                    <a:pt x="365" y="294"/>
                  </a:cubicBezTo>
                  <a:cubicBezTo>
                    <a:pt x="369" y="305"/>
                    <a:pt x="369" y="309"/>
                    <a:pt x="370" y="312"/>
                  </a:cubicBezTo>
                  <a:cubicBezTo>
                    <a:pt x="371" y="320"/>
                    <a:pt x="370" y="329"/>
                    <a:pt x="363" y="345"/>
                  </a:cubicBezTo>
                  <a:cubicBezTo>
                    <a:pt x="356" y="359"/>
                    <a:pt x="353" y="365"/>
                    <a:pt x="354" y="379"/>
                  </a:cubicBezTo>
                  <a:cubicBezTo>
                    <a:pt x="355" y="394"/>
                    <a:pt x="358" y="410"/>
                    <a:pt x="360" y="416"/>
                  </a:cubicBezTo>
                  <a:cubicBezTo>
                    <a:pt x="362" y="420"/>
                    <a:pt x="367" y="429"/>
                    <a:pt x="364" y="430"/>
                  </a:cubicBezTo>
                  <a:close/>
                  <a:moveTo>
                    <a:pt x="387" y="409"/>
                  </a:moveTo>
                  <a:cubicBezTo>
                    <a:pt x="390" y="419"/>
                    <a:pt x="396" y="428"/>
                    <a:pt x="392" y="429"/>
                  </a:cubicBezTo>
                  <a:cubicBezTo>
                    <a:pt x="389" y="430"/>
                    <a:pt x="383" y="429"/>
                    <a:pt x="381" y="427"/>
                  </a:cubicBezTo>
                  <a:cubicBezTo>
                    <a:pt x="377" y="423"/>
                    <a:pt x="373" y="415"/>
                    <a:pt x="371" y="402"/>
                  </a:cubicBezTo>
                  <a:cubicBezTo>
                    <a:pt x="369" y="388"/>
                    <a:pt x="367" y="379"/>
                    <a:pt x="369" y="366"/>
                  </a:cubicBezTo>
                  <a:cubicBezTo>
                    <a:pt x="373" y="347"/>
                    <a:pt x="383" y="341"/>
                    <a:pt x="385" y="325"/>
                  </a:cubicBezTo>
                  <a:cubicBezTo>
                    <a:pt x="385" y="315"/>
                    <a:pt x="384" y="312"/>
                    <a:pt x="383" y="307"/>
                  </a:cubicBezTo>
                  <a:cubicBezTo>
                    <a:pt x="380" y="300"/>
                    <a:pt x="371" y="288"/>
                    <a:pt x="382" y="288"/>
                  </a:cubicBezTo>
                  <a:cubicBezTo>
                    <a:pt x="388" y="288"/>
                    <a:pt x="388" y="289"/>
                    <a:pt x="391" y="291"/>
                  </a:cubicBezTo>
                  <a:cubicBezTo>
                    <a:pt x="395" y="294"/>
                    <a:pt x="399" y="308"/>
                    <a:pt x="400" y="316"/>
                  </a:cubicBezTo>
                  <a:cubicBezTo>
                    <a:pt x="401" y="327"/>
                    <a:pt x="395" y="339"/>
                    <a:pt x="391" y="349"/>
                  </a:cubicBezTo>
                  <a:cubicBezTo>
                    <a:pt x="387" y="361"/>
                    <a:pt x="382" y="367"/>
                    <a:pt x="382" y="378"/>
                  </a:cubicBezTo>
                  <a:cubicBezTo>
                    <a:pt x="383" y="386"/>
                    <a:pt x="384" y="396"/>
                    <a:pt x="387" y="409"/>
                  </a:cubicBezTo>
                  <a:close/>
                  <a:moveTo>
                    <a:pt x="424" y="337"/>
                  </a:moveTo>
                  <a:cubicBezTo>
                    <a:pt x="419" y="357"/>
                    <a:pt x="414" y="354"/>
                    <a:pt x="410" y="376"/>
                  </a:cubicBezTo>
                  <a:cubicBezTo>
                    <a:pt x="410" y="384"/>
                    <a:pt x="415" y="402"/>
                    <a:pt x="417" y="409"/>
                  </a:cubicBezTo>
                  <a:cubicBezTo>
                    <a:pt x="418" y="415"/>
                    <a:pt x="424" y="428"/>
                    <a:pt x="421" y="429"/>
                  </a:cubicBezTo>
                  <a:cubicBezTo>
                    <a:pt x="418" y="429"/>
                    <a:pt x="411" y="428"/>
                    <a:pt x="409" y="426"/>
                  </a:cubicBezTo>
                  <a:cubicBezTo>
                    <a:pt x="405" y="423"/>
                    <a:pt x="402" y="411"/>
                    <a:pt x="401" y="406"/>
                  </a:cubicBezTo>
                  <a:cubicBezTo>
                    <a:pt x="398" y="394"/>
                    <a:pt x="393" y="373"/>
                    <a:pt x="402" y="355"/>
                  </a:cubicBezTo>
                  <a:cubicBezTo>
                    <a:pt x="405" y="350"/>
                    <a:pt x="409" y="342"/>
                    <a:pt x="411" y="328"/>
                  </a:cubicBezTo>
                  <a:cubicBezTo>
                    <a:pt x="411" y="309"/>
                    <a:pt x="410" y="307"/>
                    <a:pt x="407" y="298"/>
                  </a:cubicBezTo>
                  <a:cubicBezTo>
                    <a:pt x="405" y="293"/>
                    <a:pt x="402" y="289"/>
                    <a:pt x="407" y="289"/>
                  </a:cubicBezTo>
                  <a:cubicBezTo>
                    <a:pt x="421" y="289"/>
                    <a:pt x="420" y="293"/>
                    <a:pt x="424" y="302"/>
                  </a:cubicBezTo>
                  <a:cubicBezTo>
                    <a:pt x="426" y="313"/>
                    <a:pt x="427" y="318"/>
                    <a:pt x="424" y="337"/>
                  </a:cubicBezTo>
                  <a:close/>
                  <a:moveTo>
                    <a:pt x="420" y="272"/>
                  </a:moveTo>
                  <a:cubicBezTo>
                    <a:pt x="413" y="275"/>
                    <a:pt x="413" y="271"/>
                    <a:pt x="413" y="260"/>
                  </a:cubicBezTo>
                  <a:cubicBezTo>
                    <a:pt x="413" y="253"/>
                    <a:pt x="414" y="231"/>
                    <a:pt x="404" y="227"/>
                  </a:cubicBezTo>
                  <a:cubicBezTo>
                    <a:pt x="396" y="223"/>
                    <a:pt x="388" y="223"/>
                    <a:pt x="386" y="226"/>
                  </a:cubicBezTo>
                  <a:cubicBezTo>
                    <a:pt x="385" y="228"/>
                    <a:pt x="385" y="267"/>
                    <a:pt x="385" y="267"/>
                  </a:cubicBezTo>
                  <a:cubicBezTo>
                    <a:pt x="385" y="276"/>
                    <a:pt x="381" y="275"/>
                    <a:pt x="377" y="274"/>
                  </a:cubicBezTo>
                  <a:cubicBezTo>
                    <a:pt x="369" y="272"/>
                    <a:pt x="370" y="267"/>
                    <a:pt x="370" y="260"/>
                  </a:cubicBezTo>
                  <a:cubicBezTo>
                    <a:pt x="370" y="253"/>
                    <a:pt x="370" y="227"/>
                    <a:pt x="369" y="225"/>
                  </a:cubicBezTo>
                  <a:cubicBezTo>
                    <a:pt x="368" y="224"/>
                    <a:pt x="353" y="223"/>
                    <a:pt x="350" y="239"/>
                  </a:cubicBezTo>
                  <a:cubicBezTo>
                    <a:pt x="348" y="254"/>
                    <a:pt x="346" y="264"/>
                    <a:pt x="346" y="267"/>
                  </a:cubicBezTo>
                  <a:cubicBezTo>
                    <a:pt x="345" y="269"/>
                    <a:pt x="345" y="271"/>
                    <a:pt x="344" y="272"/>
                  </a:cubicBezTo>
                  <a:cubicBezTo>
                    <a:pt x="341" y="273"/>
                    <a:pt x="335" y="274"/>
                    <a:pt x="334" y="272"/>
                  </a:cubicBezTo>
                  <a:cubicBezTo>
                    <a:pt x="333" y="267"/>
                    <a:pt x="334" y="258"/>
                    <a:pt x="335" y="249"/>
                  </a:cubicBezTo>
                  <a:cubicBezTo>
                    <a:pt x="337" y="239"/>
                    <a:pt x="339" y="232"/>
                    <a:pt x="342" y="223"/>
                  </a:cubicBezTo>
                  <a:cubicBezTo>
                    <a:pt x="343" y="217"/>
                    <a:pt x="359" y="214"/>
                    <a:pt x="367" y="210"/>
                  </a:cubicBezTo>
                  <a:cubicBezTo>
                    <a:pt x="373" y="209"/>
                    <a:pt x="371" y="201"/>
                    <a:pt x="369" y="200"/>
                  </a:cubicBezTo>
                  <a:cubicBezTo>
                    <a:pt x="367" y="200"/>
                    <a:pt x="356" y="201"/>
                    <a:pt x="350" y="202"/>
                  </a:cubicBezTo>
                  <a:cubicBezTo>
                    <a:pt x="346" y="202"/>
                    <a:pt x="342" y="205"/>
                    <a:pt x="338" y="198"/>
                  </a:cubicBezTo>
                  <a:cubicBezTo>
                    <a:pt x="336" y="194"/>
                    <a:pt x="336" y="190"/>
                    <a:pt x="346" y="190"/>
                  </a:cubicBezTo>
                  <a:cubicBezTo>
                    <a:pt x="360" y="189"/>
                    <a:pt x="360" y="189"/>
                    <a:pt x="360" y="189"/>
                  </a:cubicBezTo>
                  <a:cubicBezTo>
                    <a:pt x="360" y="189"/>
                    <a:pt x="370" y="188"/>
                    <a:pt x="371" y="187"/>
                  </a:cubicBezTo>
                  <a:cubicBezTo>
                    <a:pt x="371" y="184"/>
                    <a:pt x="371" y="179"/>
                    <a:pt x="373" y="175"/>
                  </a:cubicBezTo>
                  <a:cubicBezTo>
                    <a:pt x="374" y="174"/>
                    <a:pt x="378" y="175"/>
                    <a:pt x="381" y="175"/>
                  </a:cubicBezTo>
                  <a:cubicBezTo>
                    <a:pt x="386" y="177"/>
                    <a:pt x="384" y="177"/>
                    <a:pt x="385" y="183"/>
                  </a:cubicBezTo>
                  <a:cubicBezTo>
                    <a:pt x="385" y="186"/>
                    <a:pt x="384" y="187"/>
                    <a:pt x="401" y="187"/>
                  </a:cubicBezTo>
                  <a:cubicBezTo>
                    <a:pt x="414" y="186"/>
                    <a:pt x="423" y="185"/>
                    <a:pt x="422" y="190"/>
                  </a:cubicBezTo>
                  <a:cubicBezTo>
                    <a:pt x="422" y="192"/>
                    <a:pt x="422" y="197"/>
                    <a:pt x="421" y="198"/>
                  </a:cubicBezTo>
                  <a:cubicBezTo>
                    <a:pt x="419" y="200"/>
                    <a:pt x="416" y="199"/>
                    <a:pt x="410" y="200"/>
                  </a:cubicBezTo>
                  <a:cubicBezTo>
                    <a:pt x="402" y="200"/>
                    <a:pt x="388" y="200"/>
                    <a:pt x="386" y="201"/>
                  </a:cubicBezTo>
                  <a:cubicBezTo>
                    <a:pt x="384" y="201"/>
                    <a:pt x="385" y="204"/>
                    <a:pt x="385" y="206"/>
                  </a:cubicBezTo>
                  <a:cubicBezTo>
                    <a:pt x="386" y="208"/>
                    <a:pt x="385" y="208"/>
                    <a:pt x="393" y="210"/>
                  </a:cubicBezTo>
                  <a:cubicBezTo>
                    <a:pt x="419" y="218"/>
                    <a:pt x="419" y="217"/>
                    <a:pt x="423" y="234"/>
                  </a:cubicBezTo>
                  <a:cubicBezTo>
                    <a:pt x="426" y="248"/>
                    <a:pt x="426" y="256"/>
                    <a:pt x="426" y="261"/>
                  </a:cubicBezTo>
                  <a:cubicBezTo>
                    <a:pt x="426" y="266"/>
                    <a:pt x="428" y="269"/>
                    <a:pt x="420" y="272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0095357" y="-820102"/>
              <a:ext cx="124492" cy="119253"/>
            </a:xfrm>
            <a:custGeom>
              <a:avLst/>
              <a:gdLst/>
              <a:ahLst/>
              <a:cxnLst/>
              <a:rect l="l" t="t" r="r" b="b"/>
              <a:pathLst>
                <a:path w="20" h="19">
                  <a:moveTo>
                    <a:pt x="10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20" y="17"/>
                    <a:pt x="20" y="12"/>
                    <a:pt x="18" y="5"/>
                  </a:cubicBezTo>
                  <a:cubicBezTo>
                    <a:pt x="16" y="0"/>
                    <a:pt x="10" y="0"/>
                    <a:pt x="4" y="1"/>
                  </a:cubicBezTo>
                  <a:cubicBezTo>
                    <a:pt x="1" y="1"/>
                    <a:pt x="0" y="1"/>
                    <a:pt x="0" y="5"/>
                  </a:cubicBezTo>
                  <a:cubicBezTo>
                    <a:pt x="3" y="19"/>
                    <a:pt x="3" y="17"/>
                    <a:pt x="10" y="18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9787985" y="-806863"/>
              <a:ext cx="111252" cy="106013"/>
            </a:xfrm>
            <a:custGeom>
              <a:avLst/>
              <a:gdLst/>
              <a:ahLst/>
              <a:cxnLst/>
              <a:rect l="l" t="t" r="r" b="b"/>
              <a:pathLst>
                <a:path w="18" h="17">
                  <a:moveTo>
                    <a:pt x="3" y="17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17" y="16"/>
                    <a:pt x="17" y="11"/>
                    <a:pt x="18" y="3"/>
                  </a:cubicBezTo>
                  <a:cubicBezTo>
                    <a:pt x="18" y="0"/>
                    <a:pt x="13" y="0"/>
                    <a:pt x="8" y="1"/>
                  </a:cubicBezTo>
                  <a:cubicBezTo>
                    <a:pt x="3" y="2"/>
                    <a:pt x="3" y="2"/>
                    <a:pt x="2" y="6"/>
                  </a:cubicBezTo>
                  <a:cubicBezTo>
                    <a:pt x="1" y="9"/>
                    <a:pt x="0" y="16"/>
                    <a:pt x="3" y="17"/>
                  </a:cubicBezTo>
                  <a:close/>
                </a:path>
              </a:pathLst>
            </a:custGeom>
            <a:gradFill>
              <a:gsLst>
                <a:gs pos="0">
                  <a:srgbClr val="940A40">
                    <a:alpha val="12000"/>
                  </a:srgbClr>
                </a:gs>
                <a:gs pos="60000">
                  <a:srgbClr val="5B9BD5">
                    <a:alpha val="3000"/>
                    <a:lumMod val="45000"/>
                    <a:lumOff val="55000"/>
                  </a:srgbClr>
                </a:gs>
                <a:gs pos="89000">
                  <a:srgbClr val="5B9BD5">
                    <a:alpha val="26000"/>
                    <a:lumMod val="30000"/>
                    <a:lumOff val="70000"/>
                  </a:srgbClr>
                </a:gs>
                <a:gs pos="100000">
                  <a:srgbClr val="5B9BD5">
                    <a:alpha val="12000"/>
                    <a:lumMod val="45000"/>
                    <a:lumOff val="55000"/>
                  </a:srgbClr>
                </a:gs>
              </a:gsLst>
              <a:lin ang="4200000"/>
            </a:gradFill>
            <a:ln/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65" name="Connector 65"/>
          <p:cNvCxnSpPr/>
          <p:nvPr/>
        </p:nvCxnSpPr>
        <p:spPr>
          <a:xfrm>
            <a:off x="404502" y="788535"/>
            <a:ext cx="7200000" cy="0"/>
          </a:xfrm>
          <a:prstGeom prst="line">
            <a:avLst/>
          </a:prstGeom>
          <a:ln w="57150">
            <a:gradFill>
              <a:gsLst>
                <a:gs pos="0">
                  <a:srgbClr val="B60D4D">
                    <a:alpha val="100000"/>
                  </a:srgbClr>
                </a:gs>
                <a:gs pos="100000">
                  <a:srgbClr val="B60D4D">
                    <a:alpha val="0"/>
                  </a:srgbClr>
                </a:gs>
              </a:gsLst>
              <a:lin ang="0"/>
            </a:gradFill>
            <a:prstDash val="solid"/>
            <a:headEnd type="none"/>
            <a:tailEnd type="none"/>
          </a:ln>
        </p:spPr>
      </p:cxnSp>
      <p:pic>
        <p:nvPicPr>
          <p:cNvPr id="66" name="Picture 66"/>
          <p:cNvPicPr>
            <a:picLocks noChangeAspect="1"/>
          </p:cNvPicPr>
          <p:nvPr/>
        </p:nvPicPr>
        <p:blipFill>
          <a:blip r:embed="rId3"/>
          <a:srcRect l="18728" t="13664" r="20195" b="6852"/>
          <a:stretch>
            <a:fillRect/>
          </a:stretch>
        </p:blipFill>
        <p:spPr>
          <a:xfrm>
            <a:off x="11201759" y="0"/>
            <a:ext cx="990240" cy="981777"/>
          </a:xfrm>
          <a:prstGeom prst="rect">
            <a:avLst/>
          </a:prstGeom>
          <a:noFill/>
        </p:spPr>
      </p:pic>
      <p:sp>
        <p:nvSpPr>
          <p:cNvPr id="80" name="文本框 79">
            <a:extLst>
              <a:ext uri="{FF2B5EF4-FFF2-40B4-BE49-F238E27FC236}">
                <a16:creationId xmlns:a16="http://schemas.microsoft.com/office/drawing/2014/main" id="{74370FE7-8807-5D5E-2AA4-19C6F5449395}"/>
              </a:ext>
            </a:extLst>
          </p:cNvPr>
          <p:cNvSpPr txBox="1"/>
          <p:nvPr/>
        </p:nvSpPr>
        <p:spPr>
          <a:xfrm>
            <a:off x="586358" y="200026"/>
            <a:ext cx="4055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动力学建模</a:t>
            </a: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B39E470C-DF08-5062-211E-2CAC245AD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014" y="1568172"/>
            <a:ext cx="4837663" cy="4328819"/>
          </a:xfrm>
          <a:prstGeom prst="rect">
            <a:avLst/>
          </a:prstGeom>
        </p:spPr>
      </p:pic>
      <p:sp>
        <p:nvSpPr>
          <p:cNvPr id="73" name="文本框 72">
            <a:extLst>
              <a:ext uri="{FF2B5EF4-FFF2-40B4-BE49-F238E27FC236}">
                <a16:creationId xmlns:a16="http://schemas.microsoft.com/office/drawing/2014/main" id="{1F27DCD6-C430-91EF-4A58-837F69F48D40}"/>
              </a:ext>
            </a:extLst>
          </p:cNvPr>
          <p:cNvSpPr txBox="1"/>
          <p:nvPr/>
        </p:nvSpPr>
        <p:spPr>
          <a:xfrm>
            <a:off x="552023" y="2415289"/>
            <a:ext cx="53165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将模型简化为类一阶倒立摆，即杆长在建模过程中始终保持定值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400" b="1" dirty="0"/>
              <a:t>为追求更优秀的转向性能，建立三维空间的倒立摆模型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683F08B-0695-D853-2E4E-BB7B4C078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793609-04F8-2C76-F27C-B3295A979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362" y="0"/>
            <a:ext cx="987638" cy="98154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F4619D0-8344-7E3E-ACFE-779EAC6A7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10691"/>
            <a:ext cx="7236579" cy="548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B60C046-398C-3AC3-3E4A-2628F36E8A4A}"/>
              </a:ext>
            </a:extLst>
          </p:cNvPr>
          <p:cNvSpPr txBox="1"/>
          <p:nvPr/>
        </p:nvSpPr>
        <p:spPr>
          <a:xfrm>
            <a:off x="533400" y="1315594"/>
            <a:ext cx="9566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定义模型变量与模型参数，确定建模视图、变量正方向和单位（均使用国际单位）</a:t>
            </a: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AE51CFE5-71ED-57A9-A891-A674F41F9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076" y="2336401"/>
            <a:ext cx="5362626" cy="4292759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5936FAC5-28D8-913B-12A1-4210A9CAA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587" y="2323501"/>
            <a:ext cx="5971509" cy="435758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4109FDD-B82C-A905-2C3E-8DA7DED5DF6C}"/>
              </a:ext>
            </a:extLst>
          </p:cNvPr>
          <p:cNvSpPr txBox="1"/>
          <p:nvPr/>
        </p:nvSpPr>
        <p:spPr>
          <a:xfrm>
            <a:off x="586358" y="200026"/>
            <a:ext cx="4055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动力学建模</a:t>
            </a:r>
          </a:p>
        </p:txBody>
      </p:sp>
    </p:spTree>
    <p:extLst>
      <p:ext uri="{BB962C8B-B14F-4D97-AF65-F5344CB8AC3E}">
        <p14:creationId xmlns:p14="http://schemas.microsoft.com/office/powerpoint/2010/main" val="263853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794B2B-D4BC-FF48-E35F-0EF96AC10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1D193CF-229E-2068-8953-7343CFF66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4150" y="0"/>
            <a:ext cx="987638" cy="9815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EA8986-437A-D016-4E31-92DABE0B2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26672"/>
            <a:ext cx="7236579" cy="548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8503EEB-E107-BF64-5F0A-11B3CCF94964}"/>
              </a:ext>
            </a:extLst>
          </p:cNvPr>
          <p:cNvSpPr txBox="1"/>
          <p:nvPr/>
        </p:nvSpPr>
        <p:spPr>
          <a:xfrm>
            <a:off x="586358" y="200026"/>
            <a:ext cx="4055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动力学建模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97EBC6A-F3B7-0CCE-7701-1D05E5DC5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3523" y="1223877"/>
            <a:ext cx="6455914" cy="54102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3B298AB-E5BE-3490-4409-6982ACCB3338}"/>
              </a:ext>
            </a:extLst>
          </p:cNvPr>
          <p:cNvSpPr txBox="1"/>
          <p:nvPr/>
        </p:nvSpPr>
        <p:spPr>
          <a:xfrm>
            <a:off x="78784" y="3513478"/>
            <a:ext cx="4615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在</a:t>
            </a:r>
            <a:r>
              <a:rPr lang="en-US" altLang="zh-CN" sz="2400" b="1" dirty="0"/>
              <a:t>MATLAB</a:t>
            </a:r>
            <a:r>
              <a:rPr lang="zh-CN" altLang="en-US" sz="2400" b="1" dirty="0"/>
              <a:t>中列写动力学方程，运用</a:t>
            </a:r>
            <a:r>
              <a:rPr lang="en-US" altLang="zh-CN" sz="2400" b="1" dirty="0"/>
              <a:t>Solve</a:t>
            </a:r>
            <a:r>
              <a:rPr lang="zh-CN" altLang="en-US" sz="2400" b="1" dirty="0"/>
              <a:t>函数对方程组进行化简</a:t>
            </a:r>
          </a:p>
        </p:txBody>
      </p:sp>
    </p:spTree>
    <p:extLst>
      <p:ext uri="{BB962C8B-B14F-4D97-AF65-F5344CB8AC3E}">
        <p14:creationId xmlns:p14="http://schemas.microsoft.com/office/powerpoint/2010/main" val="738104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2715C-3DB9-5A75-14EC-220555D80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E76754C-5CA1-8CFD-FF37-8F7AABD0C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BA2C730-37FF-36B5-C165-1AE11CBF9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4150" y="0"/>
            <a:ext cx="987638" cy="9815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5D0BB1-9D7C-4BFD-0091-A4BDB95B8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26672"/>
            <a:ext cx="7236579" cy="548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8B4FA6-0946-3999-333D-37404058089F}"/>
              </a:ext>
            </a:extLst>
          </p:cNvPr>
          <p:cNvSpPr txBox="1"/>
          <p:nvPr/>
        </p:nvSpPr>
        <p:spPr>
          <a:xfrm>
            <a:off x="586358" y="200026"/>
            <a:ext cx="4055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动力学建模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FA6FCA-F8D3-B28F-98BF-489B42CA01B5}"/>
              </a:ext>
            </a:extLst>
          </p:cNvPr>
          <p:cNvSpPr txBox="1"/>
          <p:nvPr/>
        </p:nvSpPr>
        <p:spPr>
          <a:xfrm>
            <a:off x="306348" y="1600200"/>
            <a:ext cx="46159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最终化简得三个等式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400" b="1" dirty="0"/>
              <a:t>对方程组进行线性化并代入平衡点，通过计算对应的雅可比矩阵可以求得该系统的状态空间方程</a:t>
            </a:r>
            <a:endParaRPr lang="en-US" altLang="zh-CN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69F57B-E979-A9C5-57F5-761D7C2312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374" y="1123412"/>
            <a:ext cx="6812089" cy="22952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31F669-0116-6BD3-220C-9DA9C1523E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4018138"/>
            <a:ext cx="2927713" cy="22403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192A93B-D9CF-791B-3DAD-40220A5899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0279" y="4018138"/>
            <a:ext cx="6662277" cy="224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94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6CB9C-F47E-3BA0-5F26-10947F8B6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183EB9-0151-D5F8-F94F-C3F5BA4F6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DB033D3-07CA-F23C-09C3-BF8E5AE47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4150" y="0"/>
            <a:ext cx="987638" cy="9815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49E932-7227-E8E3-A676-080D69CF9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26672"/>
            <a:ext cx="7236579" cy="548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9C62D1E-D5C1-2878-FD4D-DBF141BFB280}"/>
              </a:ext>
            </a:extLst>
          </p:cNvPr>
          <p:cNvSpPr txBox="1"/>
          <p:nvPr/>
        </p:nvSpPr>
        <p:spPr>
          <a:xfrm>
            <a:off x="586358" y="200026"/>
            <a:ext cx="5281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控制系统设计（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LQR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控制器）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315A086-3436-FC90-6AB7-7104F2EC6283}"/>
              </a:ext>
            </a:extLst>
          </p:cNvPr>
          <p:cNvSpPr txBox="1"/>
          <p:nvPr/>
        </p:nvSpPr>
        <p:spPr>
          <a:xfrm>
            <a:off x="457200" y="1981200"/>
            <a:ext cx="461595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计算得该系统的可控矩阵满秩，且所有状态变量均可直接测量或融合解算得到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400" b="1" dirty="0"/>
              <a:t>系统可控、可观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400" b="1" dirty="0"/>
              <a:t>设计代价函数，基于最优控制律，求增益矩阵</a:t>
            </a:r>
            <a:r>
              <a:rPr lang="en-US" altLang="zh-CN" sz="2400" b="1" dirty="0"/>
              <a:t>K</a:t>
            </a:r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zh-CN" altLang="en-US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D657D9-9D3E-C4BB-C6FB-F8F8DC80E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5619" y="542402"/>
            <a:ext cx="3733800" cy="11778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2012F84-8824-D9DE-87A0-602D2711CB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6967" y="4879800"/>
            <a:ext cx="5477966" cy="17574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666113-35D9-D567-9A6A-2FCED0F66F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0919" y="1768194"/>
            <a:ext cx="2743200" cy="99335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89675A8-341B-9C76-AA24-778AE4BFB9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1166" y="2809516"/>
            <a:ext cx="2602706" cy="99376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440E3C5-59AD-5223-6F27-041BED4FE3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1719" y="3935876"/>
            <a:ext cx="5181600" cy="86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5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1B46A-81F8-35EF-9C65-3859F0021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E7A9E5-BA85-601B-3FC0-C676E93FE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011B0CE-C61C-A19D-80B5-0DA10CD14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4150" y="0"/>
            <a:ext cx="987638" cy="9815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757123-C348-0CAA-5832-A2E0C9B85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26672"/>
            <a:ext cx="7236579" cy="548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CE5CC47-5DBF-BCB8-E692-5739EBE070BB}"/>
              </a:ext>
            </a:extLst>
          </p:cNvPr>
          <p:cNvSpPr txBox="1"/>
          <p:nvPr/>
        </p:nvSpPr>
        <p:spPr>
          <a:xfrm>
            <a:off x="586358" y="200026"/>
            <a:ext cx="5281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控制系统设计（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LQR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控制器）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236598-4098-742E-2427-2C8ECCE20B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4" y="1547788"/>
            <a:ext cx="10535692" cy="526784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D067233-7E03-F264-D1A9-4A8F48F962E3}"/>
              </a:ext>
            </a:extLst>
          </p:cNvPr>
          <p:cNvSpPr txBox="1"/>
          <p:nvPr/>
        </p:nvSpPr>
        <p:spPr>
          <a:xfrm>
            <a:off x="1897575" y="1043758"/>
            <a:ext cx="8396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由于实车下杆长会改变，需要根据腿长对增益矩阵</a:t>
            </a:r>
            <a:r>
              <a:rPr lang="en-US" altLang="zh-CN" sz="2400" b="1" dirty="0"/>
              <a:t>K</a:t>
            </a:r>
            <a:r>
              <a:rPr lang="zh-CN" altLang="en-US" sz="2400" b="1" dirty="0"/>
              <a:t>进行拟合</a:t>
            </a:r>
          </a:p>
        </p:txBody>
      </p:sp>
    </p:spTree>
    <p:extLst>
      <p:ext uri="{BB962C8B-B14F-4D97-AF65-F5344CB8AC3E}">
        <p14:creationId xmlns:p14="http://schemas.microsoft.com/office/powerpoint/2010/main" val="1137404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CD63D-CD66-AB88-9645-6BDED4C0A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66D3B0-61CE-8B5A-1923-0E5203662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5841B36-7263-B439-EDB4-B58C3B2D1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4150" y="0"/>
            <a:ext cx="987638" cy="9815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CB7D7CE-1CC7-46A4-88E0-66054ECDA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26672"/>
            <a:ext cx="7236579" cy="548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7B5AA9-452C-9132-7C67-59B12A7B53D3}"/>
              </a:ext>
            </a:extLst>
          </p:cNvPr>
          <p:cNvSpPr txBox="1"/>
          <p:nvPr/>
        </p:nvSpPr>
        <p:spPr>
          <a:xfrm>
            <a:off x="586358" y="200026"/>
            <a:ext cx="5281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控制系统设计（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LQR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控制器）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58289A-69B4-DD41-3F0B-6E28F5E68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9" y="954288"/>
            <a:ext cx="7071065" cy="277951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58C374-64C3-52ED-516E-79A327C6BA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834805"/>
            <a:ext cx="7040034" cy="282316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0D9921D-387E-B19E-58A4-5BDBED5D018F}"/>
                  </a:ext>
                </a:extLst>
              </p:cNvPr>
              <p:cNvSpPr txBox="1"/>
              <p:nvPr/>
            </p:nvSpPr>
            <p:spPr>
              <a:xfrm>
                <a:off x="243436" y="1123412"/>
                <a:ext cx="4060578" cy="674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/>
                  <a:t>位移响应（无速度跟踪下）：</a:t>
                </a:r>
                <a:endParaRPr lang="en-US" altLang="zh-CN" sz="2400" b="1" dirty="0"/>
              </a:p>
              <a:p>
                <a:endParaRPr lang="en-US" altLang="zh-CN" sz="2400" b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b="1"/>
                          </m:ctrlPr>
                        </m:sSubPr>
                        <m:e>
                          <m:r>
                            <a:rPr lang="en-US" altLang="zh-CN" sz="2400" b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b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2400" b="1" smtClean="0">
                          <a:latin typeface="Cambria Math" panose="02040503050406030204" pitchFamily="18" charset="0"/>
                        </a:rPr>
                        <m:t>=1.731</m:t>
                      </m:r>
                      <m:r>
                        <a:rPr lang="en-US" altLang="zh-CN" sz="2400" b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zh-CN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/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400" b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i="0" smtClean="0">
                          <a:latin typeface="Cambria Math" panose="02040503050406030204" pitchFamily="18" charset="0"/>
                        </a:rPr>
                        <m:t>542</m:t>
                      </m:r>
                      <m:r>
                        <m:rPr>
                          <m:sty m:val="p"/>
                        </m:rPr>
                        <a:rPr lang="en-US" altLang="zh-CN" sz="2400" i="1" smtClean="0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%=17%</m:t>
                      </m:r>
                    </m:oMath>
                  </m:oMathPara>
                </a14:m>
                <a:endParaRPr lang="en-US" altLang="zh-CN" sz="2400" dirty="0"/>
              </a:p>
              <a:p>
                <a:pPr/>
                <a:endParaRPr lang="en-US" altLang="zh-CN" sz="2400" dirty="0"/>
              </a:p>
              <a:p>
                <a:pPr/>
                <a:endParaRPr lang="en-US" altLang="zh-CN" sz="2400" dirty="0"/>
              </a:p>
              <a:p>
                <a:pPr/>
                <a:endParaRPr lang="en-US" altLang="zh-CN" sz="2400" dirty="0"/>
              </a:p>
              <a:p>
                <a:pPr/>
                <a:r>
                  <a:rPr lang="zh-CN" altLang="en-US" sz="2400" b="1" dirty="0"/>
                  <a:t>偏航角响应：</a:t>
                </a:r>
                <a:endParaRPr lang="en-US" altLang="zh-CN" sz="2400" b="1" dirty="0"/>
              </a:p>
              <a:p>
                <a:pPr/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b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2400" b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0" smtClean="0">
                          <a:latin typeface="Cambria Math" panose="02040503050406030204" pitchFamily="18" charset="0"/>
                        </a:rPr>
                        <m:t>0.477</m:t>
                      </m:r>
                      <m:r>
                        <m:rPr>
                          <m:sty m:val="p"/>
                        </m:rPr>
                        <a:rPr lang="en-US" altLang="zh-CN" sz="2400" i="1" smtClean="0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400" b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0" smtClean="0">
                          <a:latin typeface="Cambria Math" panose="02040503050406030204" pitchFamily="18" charset="0"/>
                        </a:rPr>
                        <m:t>0.385</m:t>
                      </m:r>
                      <m:r>
                        <m:rPr>
                          <m:sty m:val="p"/>
                        </m:rPr>
                        <a:rPr lang="en-US" altLang="zh-CN" sz="2400" i="1" smtClean="0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%=1.6%</m:t>
                      </m:r>
                    </m:oMath>
                  </m:oMathPara>
                </a14:m>
                <a:endParaRPr lang="en-US" altLang="zh-CN" sz="2400" dirty="0"/>
              </a:p>
              <a:p>
                <a:pPr/>
                <a:endParaRPr lang="en-US" altLang="zh-CN" sz="2400" dirty="0"/>
              </a:p>
              <a:p>
                <a:endParaRPr lang="zh-CN" altLang="zh-CN" sz="2400" b="1" dirty="0"/>
              </a:p>
              <a:p>
                <a:endParaRPr lang="en-US" altLang="zh-CN" sz="2400" b="1" dirty="0"/>
              </a:p>
              <a:p>
                <a:endParaRPr lang="en-US" altLang="zh-CN" sz="2400" b="1" dirty="0"/>
              </a:p>
              <a:p>
                <a:endParaRPr lang="zh-CN" altLang="en-US" sz="2400" b="1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0D9921D-387E-B19E-58A4-5BDBED5D0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36" y="1123412"/>
                <a:ext cx="4060578" cy="6740307"/>
              </a:xfrm>
              <a:prstGeom prst="rect">
                <a:avLst/>
              </a:prstGeom>
              <a:blipFill>
                <a:blip r:embed="rId8"/>
                <a:stretch>
                  <a:fillRect l="-2402" t="-1085" r="-4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311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19E49-E3B0-5E6C-D9CA-3AAC2337A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3033EDC-A761-F638-7030-DC8E0411E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8C33B10-25FD-2AD0-0040-A6568AC3D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4150" y="0"/>
            <a:ext cx="987638" cy="9815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A91766-D7D9-8B7A-5669-EB492B28F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26672"/>
            <a:ext cx="7236579" cy="548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E17DE0E-80F1-7813-6F83-0F7F124756F8}"/>
              </a:ext>
            </a:extLst>
          </p:cNvPr>
          <p:cNvSpPr txBox="1"/>
          <p:nvPr/>
        </p:nvSpPr>
        <p:spPr>
          <a:xfrm>
            <a:off x="586358" y="200026"/>
            <a:ext cx="6424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控制系统设计（双环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PID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控制器）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2498C9C-AB4A-7597-2F8F-EF42700A79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185" y="1065898"/>
            <a:ext cx="7152415" cy="17774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378AE9-74C8-F2B7-6D27-26BA9D0C41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3492" y="2927700"/>
            <a:ext cx="6019800" cy="38100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A14AC6E-12D6-8DB0-C3F1-769A40A3A94D}"/>
                  </a:ext>
                </a:extLst>
              </p:cNvPr>
              <p:cNvSpPr txBox="1"/>
              <p:nvPr/>
            </p:nvSpPr>
            <p:spPr>
              <a:xfrm>
                <a:off x="457200" y="1980778"/>
                <a:ext cx="406057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zh-CN" altLang="en-US" sz="2400" b="1" dirty="0"/>
                  <a:t>腿长响应：</a:t>
                </a:r>
                <a:endParaRPr lang="en-US" altLang="zh-CN" sz="2400" b="1" dirty="0"/>
              </a:p>
              <a:p>
                <a:pPr/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290</m:t>
                      </m:r>
                      <m:r>
                        <m:rPr>
                          <m:sty m:val="p"/>
                        </m:rPr>
                        <a:rPr lang="en-US" altLang="zh-CN" sz="2400" b="0" i="1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0.460</m:t>
                      </m:r>
                      <m:r>
                        <m:rPr>
                          <m:sty m:val="p"/>
                        </m:rPr>
                        <a:rPr lang="en-US" altLang="zh-CN" sz="2400" b="0" i="1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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%=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6.07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%</m:t>
                      </m:r>
                    </m:oMath>
                  </m:oMathPara>
                </a14:m>
                <a:endParaRPr lang="en-US" altLang="zh-CN" sz="2400" b="1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A14AC6E-12D6-8DB0-C3F1-769A40A3A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980778"/>
                <a:ext cx="4060578" cy="1938992"/>
              </a:xfrm>
              <a:prstGeom prst="rect">
                <a:avLst/>
              </a:prstGeom>
              <a:blipFill>
                <a:blip r:embed="rId8"/>
                <a:stretch>
                  <a:fillRect l="-2252" t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4162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989C"/>
      </a:accent1>
      <a:accent2>
        <a:srgbClr val="96989C"/>
      </a:accent2>
      <a:accent3>
        <a:srgbClr val="96989C"/>
      </a:accent3>
      <a:accent4>
        <a:srgbClr val="96989C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4994</TotalTime>
  <Words>316</Words>
  <Application>Microsoft Office PowerPoint</Application>
  <PresentationFormat>宽屏</PresentationFormat>
  <Paragraphs>65</Paragraphs>
  <Slides>11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等线</vt:lpstr>
      <vt:lpstr>微软雅黑</vt:lpstr>
      <vt:lpstr>Cambria Math</vt:lpstr>
      <vt:lpstr>微软雅黑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ROG</dc:creator>
  <cp:lastModifiedBy>Junwei Gao</cp:lastModifiedBy>
  <cp:revision>101</cp:revision>
  <dcterms:created xsi:type="dcterms:W3CDTF">2006-08-16T00:00:00Z</dcterms:created>
  <dcterms:modified xsi:type="dcterms:W3CDTF">2024-12-12T13:00:15Z</dcterms:modified>
</cp:coreProperties>
</file>